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94" r:id="rId2"/>
    <p:sldId id="297" r:id="rId3"/>
    <p:sldId id="300" r:id="rId4"/>
    <p:sldId id="318" r:id="rId5"/>
    <p:sldId id="319" r:id="rId6"/>
    <p:sldId id="308" r:id="rId7"/>
    <p:sldId id="324" r:id="rId8"/>
    <p:sldId id="304" r:id="rId9"/>
    <p:sldId id="301" r:id="rId10"/>
    <p:sldId id="309" r:id="rId11"/>
    <p:sldId id="305" r:id="rId12"/>
    <p:sldId id="302" r:id="rId13"/>
    <p:sldId id="317" r:id="rId14"/>
    <p:sldId id="335" r:id="rId15"/>
    <p:sldId id="329" r:id="rId16"/>
    <p:sldId id="330" r:id="rId17"/>
    <p:sldId id="315" r:id="rId18"/>
    <p:sldId id="312" r:id="rId19"/>
    <p:sldId id="314" r:id="rId20"/>
    <p:sldId id="338" r:id="rId21"/>
    <p:sldId id="310" r:id="rId22"/>
    <p:sldId id="316" r:id="rId23"/>
    <p:sldId id="306" r:id="rId24"/>
    <p:sldId id="334" r:id="rId25"/>
    <p:sldId id="336" r:id="rId26"/>
    <p:sldId id="337" r:id="rId27"/>
    <p:sldId id="311" r:id="rId28"/>
    <p:sldId id="303" r:id="rId29"/>
    <p:sldId id="298" r:id="rId30"/>
    <p:sldId id="331" r:id="rId31"/>
    <p:sldId id="320" r:id="rId32"/>
    <p:sldId id="328" r:id="rId33"/>
    <p:sldId id="322" r:id="rId34"/>
    <p:sldId id="325" r:id="rId35"/>
    <p:sldId id="333" r:id="rId36"/>
    <p:sldId id="326" r:id="rId37"/>
    <p:sldId id="327" r:id="rId38"/>
    <p:sldId id="276" r:id="rId3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82719" autoAdjust="0"/>
  </p:normalViewPr>
  <p:slideViewPr>
    <p:cSldViewPr snapToGrid="0">
      <p:cViewPr varScale="1">
        <p:scale>
          <a:sx n="96" d="100"/>
          <a:sy n="96" d="100"/>
        </p:scale>
        <p:origin x="19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E9C4F9-D7C5-C346-8C57-3062B952BE95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F939777-9786-DC40-8D49-58B072336505}">
      <dgm:prSet phldrT="[文字]"/>
      <dgm:spPr/>
      <dgm:t>
        <a:bodyPr/>
        <a:lstStyle/>
        <a:p>
          <a:r>
            <a:rPr lang="en-US" altLang="zh-TW" dirty="0" smtClean="0"/>
            <a:t>develop</a:t>
          </a:r>
          <a:endParaRPr lang="zh-TW" altLang="en-US" dirty="0"/>
        </a:p>
      </dgm:t>
    </dgm:pt>
    <dgm:pt modelId="{65B1E60B-D8FB-1841-8CE8-5A049613640D}" type="par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38BF48B0-2693-BD40-996D-B9C7B0F768BB}" type="sib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2397DAE3-C884-584A-84B0-51C890BD69F9}">
      <dgm:prSet phldrT="[文字]"/>
      <dgm:spPr/>
      <dgm:t>
        <a:bodyPr/>
        <a:lstStyle/>
        <a:p>
          <a:r>
            <a:rPr lang="en-US" altLang="zh-TW" smtClean="0"/>
            <a:t>release-dev</a:t>
          </a:r>
          <a:endParaRPr lang="zh-TW" altLang="en-US" dirty="0"/>
        </a:p>
      </dgm:t>
    </dgm:pt>
    <dgm:pt modelId="{71F9B23D-08D2-6546-A3CE-EF17F890FA0A}" type="par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F9A42278-692E-CE4C-89CD-FF7B03C8DC76}" type="sib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41D80119-FE66-EB4E-81FA-A209CA5A6591}">
      <dgm:prSet/>
      <dgm:spPr/>
      <dgm:t>
        <a:bodyPr/>
        <a:lstStyle/>
        <a:p>
          <a:r>
            <a:rPr lang="en-US" altLang="zh-TW" dirty="0" smtClean="0"/>
            <a:t>release-</a:t>
          </a:r>
          <a:r>
            <a:rPr lang="en-US" altLang="zh-TW" dirty="0" err="1" smtClean="0"/>
            <a:t>uat</a:t>
          </a:r>
          <a:endParaRPr lang="zh-TW" altLang="en-US" dirty="0"/>
        </a:p>
      </dgm:t>
    </dgm:pt>
    <dgm:pt modelId="{76731461-490C-484A-9DA6-BCC81A81F083}" type="par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DF7A9235-28B6-9648-9154-3C53551F4A99}" type="sib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73F7E162-34E2-6546-A6CD-422A45C8D8C2}">
      <dgm:prSet/>
      <dgm:spPr/>
      <dgm:t>
        <a:bodyPr/>
        <a:lstStyle/>
        <a:p>
          <a:r>
            <a:rPr lang="en-US" altLang="zh-TW" dirty="0" smtClean="0"/>
            <a:t>release-</a:t>
          </a:r>
          <a:r>
            <a:rPr lang="en-US" altLang="zh-TW" dirty="0" err="1" smtClean="0"/>
            <a:t>ppd</a:t>
          </a:r>
          <a:endParaRPr lang="zh-TW" altLang="en-US" dirty="0"/>
        </a:p>
      </dgm:t>
    </dgm:pt>
    <dgm:pt modelId="{E8EAE928-C9AF-6C4C-80F7-9195FED027AA}" type="par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32C285A5-0A31-DF46-AD85-6B03272CF9B1}" type="sib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0E7126E6-E26C-C541-BFF8-1C4CC69839E7}">
      <dgm:prSet/>
      <dgm:spPr/>
      <dgm:t>
        <a:bodyPr/>
        <a:lstStyle/>
        <a:p>
          <a:r>
            <a:rPr lang="en-US" altLang="zh-TW" dirty="0" smtClean="0"/>
            <a:t>release-prod</a:t>
          </a:r>
          <a:endParaRPr lang="zh-TW" altLang="en-US" dirty="0"/>
        </a:p>
      </dgm:t>
    </dgm:pt>
    <dgm:pt modelId="{B23CBCFA-FE3A-7545-98A0-B17121CAAC38}" type="par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D41869F1-D77A-504A-A3F9-042270F5A414}" type="sib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3A9AAE76-C739-114C-83A2-C7B8A5813AF1}" type="pres">
      <dgm:prSet presAssocID="{70E9C4F9-D7C5-C346-8C57-3062B952BE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1D1F2D6-E810-E849-BEDF-A544DA1F6840}" type="pres">
      <dgm:prSet presAssocID="{70E9C4F9-D7C5-C346-8C57-3062B952BE95}" presName="arrow" presStyleLbl="bgShp" presStyleIdx="0" presStyleCnt="1"/>
      <dgm:spPr/>
    </dgm:pt>
    <dgm:pt modelId="{3D4F5261-A264-F144-B18C-D1FDF1EE7CED}" type="pres">
      <dgm:prSet presAssocID="{70E9C4F9-D7C5-C346-8C57-3062B952BE95}" presName="points" presStyleCnt="0"/>
      <dgm:spPr/>
    </dgm:pt>
    <dgm:pt modelId="{89EE5689-935F-1C4A-8C92-AFFDFCBA542C}" type="pres">
      <dgm:prSet presAssocID="{BF939777-9786-DC40-8D49-58B072336505}" presName="compositeA" presStyleCnt="0"/>
      <dgm:spPr/>
    </dgm:pt>
    <dgm:pt modelId="{EA749981-3AAF-6041-89C4-E622DCF59585}" type="pres">
      <dgm:prSet presAssocID="{BF939777-9786-DC40-8D49-58B072336505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5457C1-FD93-D149-95D0-18160D1206C5}" type="pres">
      <dgm:prSet presAssocID="{BF939777-9786-DC40-8D49-58B072336505}" presName="circleA" presStyleLbl="node1" presStyleIdx="0" presStyleCnt="5"/>
      <dgm:spPr/>
    </dgm:pt>
    <dgm:pt modelId="{38767A19-65C8-EB45-B53B-183FE7F6C6C1}" type="pres">
      <dgm:prSet presAssocID="{BF939777-9786-DC40-8D49-58B072336505}" presName="spaceA" presStyleCnt="0"/>
      <dgm:spPr/>
    </dgm:pt>
    <dgm:pt modelId="{1523CD1C-DD91-F440-B711-A453884FFFAB}" type="pres">
      <dgm:prSet presAssocID="{38BF48B0-2693-BD40-996D-B9C7B0F768BB}" presName="space" presStyleCnt="0"/>
      <dgm:spPr/>
    </dgm:pt>
    <dgm:pt modelId="{39AC6BB5-2536-F141-8328-C063B0CE1F66}" type="pres">
      <dgm:prSet presAssocID="{2397DAE3-C884-584A-84B0-51C890BD69F9}" presName="compositeB" presStyleCnt="0"/>
      <dgm:spPr/>
    </dgm:pt>
    <dgm:pt modelId="{2745721B-8C68-D643-8BB9-EE35C27E76C5}" type="pres">
      <dgm:prSet presAssocID="{2397DAE3-C884-584A-84B0-51C890BD69F9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6AB8F-7235-774E-B334-28A7CE00B43C}" type="pres">
      <dgm:prSet presAssocID="{2397DAE3-C884-584A-84B0-51C890BD69F9}" presName="circleB" presStyleLbl="node1" presStyleIdx="1" presStyleCnt="5"/>
      <dgm:spPr/>
    </dgm:pt>
    <dgm:pt modelId="{17A9CBFF-9C78-6D41-B3D7-1C58A2ED5925}" type="pres">
      <dgm:prSet presAssocID="{2397DAE3-C884-584A-84B0-51C890BD69F9}" presName="spaceB" presStyleCnt="0"/>
      <dgm:spPr/>
    </dgm:pt>
    <dgm:pt modelId="{AC51A789-B204-1242-8C51-9266F920E4CC}" type="pres">
      <dgm:prSet presAssocID="{F9A42278-692E-CE4C-89CD-FF7B03C8DC76}" presName="space" presStyleCnt="0"/>
      <dgm:spPr/>
    </dgm:pt>
    <dgm:pt modelId="{E7BD08FD-DFBD-49D4-A0E5-AF309A7873C7}" type="pres">
      <dgm:prSet presAssocID="{41D80119-FE66-EB4E-81FA-A209CA5A6591}" presName="compositeA" presStyleCnt="0"/>
      <dgm:spPr/>
    </dgm:pt>
    <dgm:pt modelId="{03C102A4-7C2F-4DEA-8F11-8BBA8D928C6B}" type="pres">
      <dgm:prSet presAssocID="{41D80119-FE66-EB4E-81FA-A209CA5A6591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1CB10E-0750-463F-8920-3D280F774E3C}" type="pres">
      <dgm:prSet presAssocID="{41D80119-FE66-EB4E-81FA-A209CA5A6591}" presName="circleA" presStyleLbl="node1" presStyleIdx="2" presStyleCnt="5"/>
      <dgm:spPr/>
    </dgm:pt>
    <dgm:pt modelId="{56D66E67-486A-4F4D-A76A-599E4A587A9C}" type="pres">
      <dgm:prSet presAssocID="{41D80119-FE66-EB4E-81FA-A209CA5A6591}" presName="spaceA" presStyleCnt="0"/>
      <dgm:spPr/>
    </dgm:pt>
    <dgm:pt modelId="{1AA3DCA6-A79E-3C4E-8592-5090468B086D}" type="pres">
      <dgm:prSet presAssocID="{DF7A9235-28B6-9648-9154-3C53551F4A99}" presName="space" presStyleCnt="0"/>
      <dgm:spPr/>
    </dgm:pt>
    <dgm:pt modelId="{66A1FC16-C31B-4D9B-8023-738D5CD50554}" type="pres">
      <dgm:prSet presAssocID="{73F7E162-34E2-6546-A6CD-422A45C8D8C2}" presName="compositeB" presStyleCnt="0"/>
      <dgm:spPr/>
    </dgm:pt>
    <dgm:pt modelId="{A61666D2-1A26-46C8-8D63-4CE6C61B5C68}" type="pres">
      <dgm:prSet presAssocID="{73F7E162-34E2-6546-A6CD-422A45C8D8C2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31697A-197C-42A8-B5FD-870D182151D6}" type="pres">
      <dgm:prSet presAssocID="{73F7E162-34E2-6546-A6CD-422A45C8D8C2}" presName="circleB" presStyleLbl="node1" presStyleIdx="3" presStyleCnt="5"/>
      <dgm:spPr/>
    </dgm:pt>
    <dgm:pt modelId="{A23C2ECB-7C8E-4070-A31F-433E323960D6}" type="pres">
      <dgm:prSet presAssocID="{73F7E162-34E2-6546-A6CD-422A45C8D8C2}" presName="spaceB" presStyleCnt="0"/>
      <dgm:spPr/>
    </dgm:pt>
    <dgm:pt modelId="{139133BF-7040-B243-8724-039B57362BBA}" type="pres">
      <dgm:prSet presAssocID="{32C285A5-0A31-DF46-AD85-6B03272CF9B1}" presName="space" presStyleCnt="0"/>
      <dgm:spPr/>
    </dgm:pt>
    <dgm:pt modelId="{33C6BB93-30A2-4174-8CC7-7301DC6CDD0B}" type="pres">
      <dgm:prSet presAssocID="{0E7126E6-E26C-C541-BFF8-1C4CC69839E7}" presName="compositeA" presStyleCnt="0"/>
      <dgm:spPr/>
    </dgm:pt>
    <dgm:pt modelId="{B803F5B6-9573-44DA-B176-8FC8194B79EE}" type="pres">
      <dgm:prSet presAssocID="{0E7126E6-E26C-C541-BFF8-1C4CC69839E7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BDAA64-4040-455B-ABA4-BA83460B89EC}" type="pres">
      <dgm:prSet presAssocID="{0E7126E6-E26C-C541-BFF8-1C4CC69839E7}" presName="circleA" presStyleLbl="node1" presStyleIdx="4" presStyleCnt="5"/>
      <dgm:spPr/>
    </dgm:pt>
    <dgm:pt modelId="{8CB7A3E1-950B-4D85-9C59-9AAC2D4807D9}" type="pres">
      <dgm:prSet presAssocID="{0E7126E6-E26C-C541-BFF8-1C4CC69839E7}" presName="spaceA" presStyleCnt="0"/>
      <dgm:spPr/>
    </dgm:pt>
  </dgm:ptLst>
  <dgm:cxnLst>
    <dgm:cxn modelId="{47E25863-77A6-FE48-A6CD-FBD185E77865}" srcId="{70E9C4F9-D7C5-C346-8C57-3062B952BE95}" destId="{BF939777-9786-DC40-8D49-58B072336505}" srcOrd="0" destOrd="0" parTransId="{65B1E60B-D8FB-1841-8CE8-5A049613640D}" sibTransId="{38BF48B0-2693-BD40-996D-B9C7B0F768BB}"/>
    <dgm:cxn modelId="{8EA34ED3-9EF9-4116-B69E-BD55E988612B}" type="presOf" srcId="{BF939777-9786-DC40-8D49-58B072336505}" destId="{EA749981-3AAF-6041-89C4-E622DCF59585}" srcOrd="0" destOrd="0" presId="urn:microsoft.com/office/officeart/2005/8/layout/hProcess11"/>
    <dgm:cxn modelId="{46282790-BE8A-3447-9F8B-FF301B22D18B}" srcId="{70E9C4F9-D7C5-C346-8C57-3062B952BE95}" destId="{0E7126E6-E26C-C541-BFF8-1C4CC69839E7}" srcOrd="4" destOrd="0" parTransId="{B23CBCFA-FE3A-7545-98A0-B17121CAAC38}" sibTransId="{D41869F1-D77A-504A-A3F9-042270F5A414}"/>
    <dgm:cxn modelId="{9AE4B432-9F1F-4EF9-B77D-5066F69E6531}" type="presOf" srcId="{73F7E162-34E2-6546-A6CD-422A45C8D8C2}" destId="{A61666D2-1A26-46C8-8D63-4CE6C61B5C68}" srcOrd="0" destOrd="0" presId="urn:microsoft.com/office/officeart/2005/8/layout/hProcess11"/>
    <dgm:cxn modelId="{221F9780-C14F-4028-AD47-29CB32875260}" type="presOf" srcId="{70E9C4F9-D7C5-C346-8C57-3062B952BE95}" destId="{3A9AAE76-C739-114C-83A2-C7B8A5813AF1}" srcOrd="0" destOrd="0" presId="urn:microsoft.com/office/officeart/2005/8/layout/hProcess11"/>
    <dgm:cxn modelId="{42CF2410-0BAE-46B0-86BE-10591F6AE847}" type="presOf" srcId="{0E7126E6-E26C-C541-BFF8-1C4CC69839E7}" destId="{B803F5B6-9573-44DA-B176-8FC8194B79EE}" srcOrd="0" destOrd="0" presId="urn:microsoft.com/office/officeart/2005/8/layout/hProcess11"/>
    <dgm:cxn modelId="{A7E22263-012A-3B4D-A0B8-A0C244F06939}" srcId="{70E9C4F9-D7C5-C346-8C57-3062B952BE95}" destId="{41D80119-FE66-EB4E-81FA-A209CA5A6591}" srcOrd="2" destOrd="0" parTransId="{76731461-490C-484A-9DA6-BCC81A81F083}" sibTransId="{DF7A9235-28B6-9648-9154-3C53551F4A99}"/>
    <dgm:cxn modelId="{C04CADC1-EE89-4F6B-9CE5-3E0975860EB9}" type="presOf" srcId="{41D80119-FE66-EB4E-81FA-A209CA5A6591}" destId="{03C102A4-7C2F-4DEA-8F11-8BBA8D928C6B}" srcOrd="0" destOrd="0" presId="urn:microsoft.com/office/officeart/2005/8/layout/hProcess11"/>
    <dgm:cxn modelId="{CC0BE43B-6B1D-8442-9168-017F870A86A1}" srcId="{70E9C4F9-D7C5-C346-8C57-3062B952BE95}" destId="{2397DAE3-C884-584A-84B0-51C890BD69F9}" srcOrd="1" destOrd="0" parTransId="{71F9B23D-08D2-6546-A3CE-EF17F890FA0A}" sibTransId="{F9A42278-692E-CE4C-89CD-FF7B03C8DC76}"/>
    <dgm:cxn modelId="{80BEB33A-F4A8-40E2-AE8C-FFAA2DBAB6E6}" type="presOf" srcId="{2397DAE3-C884-584A-84B0-51C890BD69F9}" destId="{2745721B-8C68-D643-8BB9-EE35C27E76C5}" srcOrd="0" destOrd="0" presId="urn:microsoft.com/office/officeart/2005/8/layout/hProcess11"/>
    <dgm:cxn modelId="{28AD49F2-C046-2146-ACF2-A8EBEB4F893F}" srcId="{70E9C4F9-D7C5-C346-8C57-3062B952BE95}" destId="{73F7E162-34E2-6546-A6CD-422A45C8D8C2}" srcOrd="3" destOrd="0" parTransId="{E8EAE928-C9AF-6C4C-80F7-9195FED027AA}" sibTransId="{32C285A5-0A31-DF46-AD85-6B03272CF9B1}"/>
    <dgm:cxn modelId="{050DB8E5-B9D6-40BA-B154-2F36FD146AFE}" type="presParOf" srcId="{3A9AAE76-C739-114C-83A2-C7B8A5813AF1}" destId="{21D1F2D6-E810-E849-BEDF-A544DA1F6840}" srcOrd="0" destOrd="0" presId="urn:microsoft.com/office/officeart/2005/8/layout/hProcess11"/>
    <dgm:cxn modelId="{2CC85931-D7FF-4013-9641-065C8001B2DE}" type="presParOf" srcId="{3A9AAE76-C739-114C-83A2-C7B8A5813AF1}" destId="{3D4F5261-A264-F144-B18C-D1FDF1EE7CED}" srcOrd="1" destOrd="0" presId="urn:microsoft.com/office/officeart/2005/8/layout/hProcess11"/>
    <dgm:cxn modelId="{B78D9244-7010-4CA9-9F68-A47AC7FFD086}" type="presParOf" srcId="{3D4F5261-A264-F144-B18C-D1FDF1EE7CED}" destId="{89EE5689-935F-1C4A-8C92-AFFDFCBA542C}" srcOrd="0" destOrd="0" presId="urn:microsoft.com/office/officeart/2005/8/layout/hProcess11"/>
    <dgm:cxn modelId="{18AE1A14-70BF-4F5C-BBBF-686E8ADDC415}" type="presParOf" srcId="{89EE5689-935F-1C4A-8C92-AFFDFCBA542C}" destId="{EA749981-3AAF-6041-89C4-E622DCF59585}" srcOrd="0" destOrd="0" presId="urn:microsoft.com/office/officeart/2005/8/layout/hProcess11"/>
    <dgm:cxn modelId="{236463C1-B720-4CD3-AD91-09C34FD8F3A6}" type="presParOf" srcId="{89EE5689-935F-1C4A-8C92-AFFDFCBA542C}" destId="{A95457C1-FD93-D149-95D0-18160D1206C5}" srcOrd="1" destOrd="0" presId="urn:microsoft.com/office/officeart/2005/8/layout/hProcess11"/>
    <dgm:cxn modelId="{989096EF-4354-4B99-A4B5-9B29AB417D20}" type="presParOf" srcId="{89EE5689-935F-1C4A-8C92-AFFDFCBA542C}" destId="{38767A19-65C8-EB45-B53B-183FE7F6C6C1}" srcOrd="2" destOrd="0" presId="urn:microsoft.com/office/officeart/2005/8/layout/hProcess11"/>
    <dgm:cxn modelId="{1B572B86-16AC-4BB1-A87A-D380547EDEEC}" type="presParOf" srcId="{3D4F5261-A264-F144-B18C-D1FDF1EE7CED}" destId="{1523CD1C-DD91-F440-B711-A453884FFFAB}" srcOrd="1" destOrd="0" presId="urn:microsoft.com/office/officeart/2005/8/layout/hProcess11"/>
    <dgm:cxn modelId="{F8A52534-2A9C-4C91-8814-8923D4A6A5B1}" type="presParOf" srcId="{3D4F5261-A264-F144-B18C-D1FDF1EE7CED}" destId="{39AC6BB5-2536-F141-8328-C063B0CE1F66}" srcOrd="2" destOrd="0" presId="urn:microsoft.com/office/officeart/2005/8/layout/hProcess11"/>
    <dgm:cxn modelId="{64D1DB7C-CD66-41D3-B896-3865C031534B}" type="presParOf" srcId="{39AC6BB5-2536-F141-8328-C063B0CE1F66}" destId="{2745721B-8C68-D643-8BB9-EE35C27E76C5}" srcOrd="0" destOrd="0" presId="urn:microsoft.com/office/officeart/2005/8/layout/hProcess11"/>
    <dgm:cxn modelId="{3D575E5B-42D2-4A3F-BD54-11B3D5851A8C}" type="presParOf" srcId="{39AC6BB5-2536-F141-8328-C063B0CE1F66}" destId="{3806AB8F-7235-774E-B334-28A7CE00B43C}" srcOrd="1" destOrd="0" presId="urn:microsoft.com/office/officeart/2005/8/layout/hProcess11"/>
    <dgm:cxn modelId="{60E4F05F-09E0-4ABE-B6ED-B45C93235125}" type="presParOf" srcId="{39AC6BB5-2536-F141-8328-C063B0CE1F66}" destId="{17A9CBFF-9C78-6D41-B3D7-1C58A2ED5925}" srcOrd="2" destOrd="0" presId="urn:microsoft.com/office/officeart/2005/8/layout/hProcess11"/>
    <dgm:cxn modelId="{66EF9D4B-E94E-4B2F-B3F1-FD61679280B4}" type="presParOf" srcId="{3D4F5261-A264-F144-B18C-D1FDF1EE7CED}" destId="{AC51A789-B204-1242-8C51-9266F920E4CC}" srcOrd="3" destOrd="0" presId="urn:microsoft.com/office/officeart/2005/8/layout/hProcess11"/>
    <dgm:cxn modelId="{E33719E4-69EB-4E52-8DA5-7A3C48F3E881}" type="presParOf" srcId="{3D4F5261-A264-F144-B18C-D1FDF1EE7CED}" destId="{E7BD08FD-DFBD-49D4-A0E5-AF309A7873C7}" srcOrd="4" destOrd="0" presId="urn:microsoft.com/office/officeart/2005/8/layout/hProcess11"/>
    <dgm:cxn modelId="{FB8BE825-3549-4CCB-A43A-3D3A0F15FDD3}" type="presParOf" srcId="{E7BD08FD-DFBD-49D4-A0E5-AF309A7873C7}" destId="{03C102A4-7C2F-4DEA-8F11-8BBA8D928C6B}" srcOrd="0" destOrd="0" presId="urn:microsoft.com/office/officeart/2005/8/layout/hProcess11"/>
    <dgm:cxn modelId="{04CF9EFE-7FCC-401C-BBC5-185AEB8A9517}" type="presParOf" srcId="{E7BD08FD-DFBD-49D4-A0E5-AF309A7873C7}" destId="{A11CB10E-0750-463F-8920-3D280F774E3C}" srcOrd="1" destOrd="0" presId="urn:microsoft.com/office/officeart/2005/8/layout/hProcess11"/>
    <dgm:cxn modelId="{5019CA15-1164-4061-9930-1A2B40CF1489}" type="presParOf" srcId="{E7BD08FD-DFBD-49D4-A0E5-AF309A7873C7}" destId="{56D66E67-486A-4F4D-A76A-599E4A587A9C}" srcOrd="2" destOrd="0" presId="urn:microsoft.com/office/officeart/2005/8/layout/hProcess11"/>
    <dgm:cxn modelId="{3303588E-E742-424C-A9D8-B8EE250A5F78}" type="presParOf" srcId="{3D4F5261-A264-F144-B18C-D1FDF1EE7CED}" destId="{1AA3DCA6-A79E-3C4E-8592-5090468B086D}" srcOrd="5" destOrd="0" presId="urn:microsoft.com/office/officeart/2005/8/layout/hProcess11"/>
    <dgm:cxn modelId="{6E09237E-02B8-4923-819C-9487AD319065}" type="presParOf" srcId="{3D4F5261-A264-F144-B18C-D1FDF1EE7CED}" destId="{66A1FC16-C31B-4D9B-8023-738D5CD50554}" srcOrd="6" destOrd="0" presId="urn:microsoft.com/office/officeart/2005/8/layout/hProcess11"/>
    <dgm:cxn modelId="{60670853-8FD8-4F53-B608-A73A9E0516E3}" type="presParOf" srcId="{66A1FC16-C31B-4D9B-8023-738D5CD50554}" destId="{A61666D2-1A26-46C8-8D63-4CE6C61B5C68}" srcOrd="0" destOrd="0" presId="urn:microsoft.com/office/officeart/2005/8/layout/hProcess11"/>
    <dgm:cxn modelId="{53E47686-8CB7-474A-A0C6-D562955EE82E}" type="presParOf" srcId="{66A1FC16-C31B-4D9B-8023-738D5CD50554}" destId="{8331697A-197C-42A8-B5FD-870D182151D6}" srcOrd="1" destOrd="0" presId="urn:microsoft.com/office/officeart/2005/8/layout/hProcess11"/>
    <dgm:cxn modelId="{C9142913-F16C-42FC-9054-14B5ED9593C2}" type="presParOf" srcId="{66A1FC16-C31B-4D9B-8023-738D5CD50554}" destId="{A23C2ECB-7C8E-4070-A31F-433E323960D6}" srcOrd="2" destOrd="0" presId="urn:microsoft.com/office/officeart/2005/8/layout/hProcess11"/>
    <dgm:cxn modelId="{7084CD64-E73E-4EEF-ADFA-3E0EA2569C74}" type="presParOf" srcId="{3D4F5261-A264-F144-B18C-D1FDF1EE7CED}" destId="{139133BF-7040-B243-8724-039B57362BBA}" srcOrd="7" destOrd="0" presId="urn:microsoft.com/office/officeart/2005/8/layout/hProcess11"/>
    <dgm:cxn modelId="{C082183E-CDA9-4ABE-ACC7-76EB01DE4378}" type="presParOf" srcId="{3D4F5261-A264-F144-B18C-D1FDF1EE7CED}" destId="{33C6BB93-30A2-4174-8CC7-7301DC6CDD0B}" srcOrd="8" destOrd="0" presId="urn:microsoft.com/office/officeart/2005/8/layout/hProcess11"/>
    <dgm:cxn modelId="{6D3FE59D-DFA3-4C07-9EBE-B39C32D07014}" type="presParOf" srcId="{33C6BB93-30A2-4174-8CC7-7301DC6CDD0B}" destId="{B803F5B6-9573-44DA-B176-8FC8194B79EE}" srcOrd="0" destOrd="0" presId="urn:microsoft.com/office/officeart/2005/8/layout/hProcess11"/>
    <dgm:cxn modelId="{17F362C5-5F39-42B7-A7CF-36D95F568AED}" type="presParOf" srcId="{33C6BB93-30A2-4174-8CC7-7301DC6CDD0B}" destId="{99BDAA64-4040-455B-ABA4-BA83460B89EC}" srcOrd="1" destOrd="0" presId="urn:microsoft.com/office/officeart/2005/8/layout/hProcess11"/>
    <dgm:cxn modelId="{C8EDBC8A-6671-42DC-9EA2-3E7D8AAFDCFB}" type="presParOf" srcId="{33C6BB93-30A2-4174-8CC7-7301DC6CDD0B}" destId="{8CB7A3E1-950B-4D85-9C59-9AAC2D4807D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78B8B-9DF3-274F-9B28-23B4B2EB9BF1}" type="doc">
      <dgm:prSet loTypeId="urn:microsoft.com/office/officeart/2005/8/layout/target3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A60D8E5-7D3F-C747-8510-4810549B0619}">
      <dgm:prSet phldrT="[文字]"/>
      <dgm:spPr/>
      <dgm:t>
        <a:bodyPr/>
        <a:lstStyle/>
        <a:p>
          <a:r>
            <a:rPr lang="en-US" altLang="zh-TW" dirty="0" smtClean="0"/>
            <a:t>PPD</a:t>
          </a:r>
          <a:endParaRPr lang="zh-TW" altLang="en-US" dirty="0"/>
        </a:p>
      </dgm:t>
    </dgm:pt>
    <dgm:pt modelId="{A6B5BFDE-93E2-E54C-9D15-6B2E14A7E1CC}" type="par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4B2D57CD-AA6D-E240-8554-6AEAFD6BB325}" type="sib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BD76FD55-D48D-0C40-9E3D-26EE67A0AEE9}">
      <dgm:prSet phldrT="[文字]"/>
      <dgm:spPr/>
      <dgm:t>
        <a:bodyPr/>
        <a:lstStyle/>
        <a:p>
          <a:r>
            <a:rPr lang="en-US" altLang="zh-TW" dirty="0" smtClean="0"/>
            <a:t>Web:</a:t>
          </a:r>
          <a:r>
            <a:rPr lang="en-US" altLang="zh-TW" baseline="0" dirty="0" smtClean="0"/>
            <a:t> </a:t>
          </a:r>
          <a:r>
            <a:rPr lang="hr-HR" altLang="zh-TW" baseline="0" dirty="0" smtClean="0">
              <a:solidFill>
                <a:srgbClr val="FF0000"/>
              </a:solidFill>
            </a:rPr>
            <a:t>172.22.131.147</a:t>
          </a:r>
          <a:endParaRPr lang="zh-TW" altLang="en-US" dirty="0">
            <a:solidFill>
              <a:srgbClr val="FF0000"/>
            </a:solidFill>
          </a:endParaRPr>
        </a:p>
      </dgm:t>
    </dgm:pt>
    <dgm:pt modelId="{A5783061-57C5-8A45-91CD-B13079163443}" type="par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AC6DAF9B-6131-F341-A752-F4A7C0B4C122}" type="sib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473C400E-ED90-6A4B-B80B-E6FDE13A77A4}">
      <dgm:prSet phldrT="[文字]"/>
      <dgm:spPr/>
      <dgm:t>
        <a:bodyPr/>
        <a:lstStyle/>
        <a:p>
          <a:r>
            <a:rPr lang="en-US" altLang="zh-TW" dirty="0" smtClean="0"/>
            <a:t>SIT</a:t>
          </a:r>
          <a:endParaRPr lang="zh-TW" altLang="en-US" dirty="0"/>
        </a:p>
      </dgm:t>
    </dgm:pt>
    <dgm:pt modelId="{C55A8139-CE38-7745-BA50-DE53F299E942}" type="par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FD31DDE0-2751-014A-979E-8198D00795D7}" type="sib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6366F3E9-732A-D14B-B290-1C79DEBCA2BF}">
      <dgm:prSet phldrT="[文字]"/>
      <dgm:spPr/>
      <dgm:t>
        <a:bodyPr/>
        <a:lstStyle/>
        <a:p>
          <a:r>
            <a:rPr lang="en-US" altLang="zh-TW" dirty="0" smtClean="0"/>
            <a:t>Web: </a:t>
          </a:r>
          <a:r>
            <a:rPr lang="hr-HR" altLang="zh-TW" dirty="0" smtClean="0"/>
            <a:t>172.23.30.6</a:t>
          </a:r>
          <a:endParaRPr lang="zh-TW" altLang="en-US" dirty="0"/>
        </a:p>
      </dgm:t>
    </dgm:pt>
    <dgm:pt modelId="{A77ACC6A-10FA-B544-9477-7B6BFF3EEC27}" type="par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F89F867B-CC31-0046-9A80-837D6A98997E}" type="sib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B8CE4CAA-72A8-EA41-8E26-2A331B8B3274}">
      <dgm:prSet phldrT="[文字]"/>
      <dgm:spPr/>
      <dgm:t>
        <a:bodyPr/>
        <a:lstStyle/>
        <a:p>
          <a:r>
            <a:rPr lang="en-US" altLang="zh-TW" dirty="0" smtClean="0"/>
            <a:t>DEV</a:t>
          </a:r>
          <a:endParaRPr lang="zh-TW" altLang="en-US" dirty="0"/>
        </a:p>
      </dgm:t>
    </dgm:pt>
    <dgm:pt modelId="{94BF6523-DC2E-7E4E-9E24-4E0147A1DF2A}" type="par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C1B20B73-B7C3-6743-A91F-1C0465CB17A2}" type="sib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F1D709BF-31CB-5346-824C-4DB6EF79418D}">
      <dgm:prSet phldrT="[文字]"/>
      <dgm:spPr/>
      <dgm:t>
        <a:bodyPr/>
        <a:lstStyle/>
        <a:p>
          <a:r>
            <a:rPr lang="en-US" altLang="zh-TW" dirty="0" smtClean="0"/>
            <a:t>Web: </a:t>
          </a:r>
          <a:r>
            <a:rPr lang="hr-HR" altLang="zh-TW" dirty="0" smtClean="0"/>
            <a:t>172.23.30.5</a:t>
          </a:r>
          <a:endParaRPr lang="zh-TW" altLang="en-US" dirty="0"/>
        </a:p>
      </dgm:t>
    </dgm:pt>
    <dgm:pt modelId="{7AB868A7-8C8E-F442-AAF6-5FB8F1AF10D0}" type="par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2D4FCEB8-3069-9140-B833-5CDCBF4482E5}" type="sib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DA23F6ED-7305-5D49-9A73-00DF59A6560A}">
      <dgm:prSet phldrT="[文字]"/>
      <dgm:spPr/>
      <dgm:t>
        <a:bodyPr/>
        <a:lstStyle/>
        <a:p>
          <a:r>
            <a:rPr lang="en-US" altLang="zh-TW" dirty="0" smtClean="0"/>
            <a:t>AP: </a:t>
          </a:r>
          <a:r>
            <a:rPr lang="nb-NO" altLang="zh-TW" dirty="0" smtClean="0"/>
            <a:t>172.22.128.165</a:t>
          </a:r>
          <a:endParaRPr lang="zh-TW" altLang="en-US" dirty="0"/>
        </a:p>
      </dgm:t>
    </dgm:pt>
    <dgm:pt modelId="{A71285A0-3CE6-574F-8D12-658699822A22}" type="par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F57DB87A-4846-F347-ABCA-359782D61A4C}" type="sib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5957B6A7-6190-AC41-A89A-5D7295BE355C}">
      <dgm:prSet phldrT="[文字]"/>
      <dgm:spPr/>
      <dgm:t>
        <a:bodyPr/>
        <a:lstStyle/>
        <a:p>
          <a:r>
            <a:rPr lang="en-US" altLang="zh-TW" dirty="0" smtClean="0"/>
            <a:t>DB: </a:t>
          </a:r>
          <a:r>
            <a:rPr lang="hr-HR" altLang="zh-TW" dirty="0" smtClean="0"/>
            <a:t>172.22.131.80</a:t>
          </a:r>
          <a:endParaRPr lang="zh-TW" altLang="en-US" dirty="0"/>
        </a:p>
      </dgm:t>
    </dgm:pt>
    <dgm:pt modelId="{41D4520D-C751-8046-8FD8-CD10BF19AD73}" type="par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A15F7DD8-A1B6-D545-9424-ED5148256631}" type="sib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B5F83799-CD03-0C48-80B3-166F3D849723}">
      <dgm:prSet phldrT="[文字]"/>
      <dgm:spPr/>
      <dgm:t>
        <a:bodyPr/>
        <a:lstStyle/>
        <a:p>
          <a:r>
            <a:rPr lang="en-US" altLang="zh-TW" dirty="0" smtClean="0"/>
            <a:t>AP: </a:t>
          </a:r>
          <a:r>
            <a:rPr lang="hr-HR" altLang="zh-TW" dirty="0" smtClean="0"/>
            <a:t>172.22.131.188</a:t>
          </a:r>
        </a:p>
      </dgm:t>
    </dgm:pt>
    <dgm:pt modelId="{7FEE46D2-4842-7844-9DF4-6A6DA3D95439}" type="par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8452B11D-958F-664B-86D8-CFE407F52B03}" type="sib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4EBCBF61-801A-C440-8225-4073A54786B6}">
      <dgm:prSet phldrT="[文字]"/>
      <dgm:spPr/>
      <dgm:t>
        <a:bodyPr/>
        <a:lstStyle/>
        <a:p>
          <a:r>
            <a:rPr lang="hr-HR" altLang="zh-TW" dirty="0" smtClean="0"/>
            <a:t>DB: 172.22.131.79</a:t>
          </a:r>
        </a:p>
      </dgm:t>
    </dgm:pt>
    <dgm:pt modelId="{08F2870F-38B6-2B4F-B116-531C68F99C3A}" type="par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81A78333-02FF-704D-9C5A-241DD0EF9044}" type="sib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77E4E4E2-BF6D-584E-8A3D-9A5E142D85CB}">
      <dgm:prSet phldrT="[文字]"/>
      <dgm:spPr/>
      <dgm:t>
        <a:bodyPr/>
        <a:lstStyle/>
        <a:p>
          <a:r>
            <a:rPr lang="en-US" altLang="zh-TW" dirty="0" smtClean="0"/>
            <a:t>AP: </a:t>
          </a:r>
          <a:r>
            <a:rPr lang="hr-HR" altLang="zh-TW" dirty="0" smtClean="0"/>
            <a:t>172.22.131.189</a:t>
          </a:r>
        </a:p>
      </dgm:t>
    </dgm:pt>
    <dgm:pt modelId="{8DC92C91-FF30-E342-A716-96E4AB95D2CE}" type="par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D67E7FA-5E17-D649-B286-F4FA16C4C6EA}" type="sib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8967D89-F24C-DB49-9BA8-0E548C708C16}">
      <dgm:prSet phldrT="[文字]"/>
      <dgm:spPr/>
      <dgm:t>
        <a:bodyPr/>
        <a:lstStyle/>
        <a:p>
          <a:r>
            <a:rPr lang="hr-HR" altLang="zh-TW" dirty="0" smtClean="0"/>
            <a:t>DB: 172.22.131.77</a:t>
          </a:r>
        </a:p>
      </dgm:t>
    </dgm:pt>
    <dgm:pt modelId="{11E777F7-BEE6-A64C-B6A1-45382C28E0AA}" type="par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6BCC28E1-F3D1-794A-9150-5ECE4D1E08A5}" type="sib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8996FACD-A876-054B-BE12-64735AF4AC47}">
      <dgm:prSet phldrT="[文字]"/>
      <dgm:spPr/>
      <dgm:t>
        <a:bodyPr/>
        <a:lstStyle/>
        <a:p>
          <a:r>
            <a:rPr lang="en-US" altLang="zh-TW" dirty="0" smtClean="0"/>
            <a:t>UAT</a:t>
          </a:r>
          <a:endParaRPr lang="zh-TW" altLang="en-US" dirty="0"/>
        </a:p>
      </dgm:t>
    </dgm:pt>
    <dgm:pt modelId="{F17F990C-C850-944A-8C13-E0FEC7C06577}" type="par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1BCFCC86-667B-0441-BC1B-242621539BC6}" type="sib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0FB036FC-1A55-6645-98E4-AF9F3C506F92}">
      <dgm:prSet phldrT="[文字]"/>
      <dgm:spPr/>
      <dgm:t>
        <a:bodyPr/>
        <a:lstStyle/>
        <a:p>
          <a:r>
            <a:rPr lang="en-US" altLang="zh-TW" dirty="0" smtClean="0"/>
            <a:t>Web: </a:t>
          </a:r>
          <a:r>
            <a:rPr lang="hr-HR" altLang="zh-TW" dirty="0" smtClean="0">
              <a:solidFill>
                <a:srgbClr val="FF0000"/>
              </a:solidFill>
            </a:rPr>
            <a:t>172.23.30.7</a:t>
          </a:r>
          <a:endParaRPr lang="zh-TW" altLang="en-US" dirty="0">
            <a:solidFill>
              <a:srgbClr val="FF0000"/>
            </a:solidFill>
          </a:endParaRPr>
        </a:p>
      </dgm:t>
    </dgm:pt>
    <dgm:pt modelId="{66AA48D5-0B85-BA40-84EA-70C5F25C8AAF}" type="par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3CD2095-84D0-0F42-B760-B38B2EFED39D}" type="sib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D1D7C4B-F170-4D4E-B38F-C9EB2042A231}">
      <dgm:prSet phldrT="[文字]"/>
      <dgm:spPr/>
      <dgm:t>
        <a:bodyPr/>
        <a:lstStyle/>
        <a:p>
          <a:r>
            <a:rPr lang="en-US" altLang="zh-TW" dirty="0" smtClean="0"/>
            <a:t>AP: </a:t>
          </a:r>
          <a:r>
            <a:rPr lang="hr-HR" altLang="zh-TW" dirty="0" smtClean="0"/>
            <a:t>172.22.131.189</a:t>
          </a:r>
          <a:endParaRPr lang="zh-TW" altLang="en-US" dirty="0"/>
        </a:p>
      </dgm:t>
    </dgm:pt>
    <dgm:pt modelId="{7E7759FE-4590-D441-8911-66A635E55AF4}" type="par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9C945726-8005-5A4C-8774-C7B655D0AE5C}" type="sib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757174D8-6E9E-5E49-9E09-6053EA972D94}">
      <dgm:prSet phldrT="[文字]"/>
      <dgm:spPr/>
      <dgm:t>
        <a:bodyPr/>
        <a:lstStyle/>
        <a:p>
          <a:r>
            <a:rPr lang="en-US" altLang="zh-TW" dirty="0" smtClean="0"/>
            <a:t>DB: </a:t>
          </a:r>
          <a:r>
            <a:rPr lang="hr-HR" altLang="zh-TW" dirty="0" smtClean="0"/>
            <a:t>172.22.131.77</a:t>
          </a:r>
          <a:endParaRPr lang="zh-TW" altLang="en-US" dirty="0"/>
        </a:p>
      </dgm:t>
    </dgm:pt>
    <dgm:pt modelId="{FF0E8A06-0676-F94B-911D-B13AE6580289}" type="par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7B26B144-F652-CC4A-9020-06CB1097BA6D}" type="sib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FE121D88-D401-4F48-BDA3-F2DAA2C4B096}" type="pres">
      <dgm:prSet presAssocID="{C7B78B8B-9DF3-274F-9B28-23B4B2EB9BF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07CB46F-E7A2-084F-A6B9-E69E274A3662}" type="pres">
      <dgm:prSet presAssocID="{EA60D8E5-7D3F-C747-8510-4810549B0619}" presName="circle1" presStyleLbl="node1" presStyleIdx="0" presStyleCnt="4"/>
      <dgm:spPr/>
    </dgm:pt>
    <dgm:pt modelId="{EFE66602-95CD-5B48-B360-5B5AF77A0CC3}" type="pres">
      <dgm:prSet presAssocID="{EA60D8E5-7D3F-C747-8510-4810549B0619}" presName="space" presStyleCnt="0"/>
      <dgm:spPr/>
    </dgm:pt>
    <dgm:pt modelId="{E6E1ADF2-297B-3244-B609-3EB22A7DE065}" type="pres">
      <dgm:prSet presAssocID="{EA60D8E5-7D3F-C747-8510-4810549B0619}" presName="rect1" presStyleLbl="alignAcc1" presStyleIdx="0" presStyleCnt="4"/>
      <dgm:spPr/>
      <dgm:t>
        <a:bodyPr/>
        <a:lstStyle/>
        <a:p>
          <a:endParaRPr lang="zh-TW" altLang="en-US"/>
        </a:p>
      </dgm:t>
    </dgm:pt>
    <dgm:pt modelId="{02DD8C6C-8E9D-1348-94A8-4DC911A526DA}" type="pres">
      <dgm:prSet presAssocID="{8996FACD-A876-054B-BE12-64735AF4AC47}" presName="vertSpace2" presStyleLbl="node1" presStyleIdx="0" presStyleCnt="4"/>
      <dgm:spPr/>
    </dgm:pt>
    <dgm:pt modelId="{6E42B264-585E-684F-B5C6-1C861AA0031F}" type="pres">
      <dgm:prSet presAssocID="{8996FACD-A876-054B-BE12-64735AF4AC47}" presName="circle2" presStyleLbl="node1" presStyleIdx="1" presStyleCnt="4"/>
      <dgm:spPr/>
    </dgm:pt>
    <dgm:pt modelId="{8C2B08E6-75F3-494B-92A0-0B227038F5BE}" type="pres">
      <dgm:prSet presAssocID="{8996FACD-A876-054B-BE12-64735AF4AC47}" presName="rect2" presStyleLbl="alignAcc1" presStyleIdx="1" presStyleCnt="4"/>
      <dgm:spPr/>
      <dgm:t>
        <a:bodyPr/>
        <a:lstStyle/>
        <a:p>
          <a:endParaRPr lang="zh-TW" altLang="en-US"/>
        </a:p>
      </dgm:t>
    </dgm:pt>
    <dgm:pt modelId="{0B9921BE-655B-CE46-9FCF-987DACB83562}" type="pres">
      <dgm:prSet presAssocID="{473C400E-ED90-6A4B-B80B-E6FDE13A77A4}" presName="vertSpace3" presStyleLbl="node1" presStyleIdx="1" presStyleCnt="4"/>
      <dgm:spPr/>
    </dgm:pt>
    <dgm:pt modelId="{58A7B0D7-1FDC-9849-9011-E15C77797962}" type="pres">
      <dgm:prSet presAssocID="{473C400E-ED90-6A4B-B80B-E6FDE13A77A4}" presName="circle3" presStyleLbl="node1" presStyleIdx="2" presStyleCnt="4"/>
      <dgm:spPr/>
    </dgm:pt>
    <dgm:pt modelId="{A0064251-FEC8-6645-AACF-BF0291863D5F}" type="pres">
      <dgm:prSet presAssocID="{473C400E-ED90-6A4B-B80B-E6FDE13A77A4}" presName="rect3" presStyleLbl="alignAcc1" presStyleIdx="2" presStyleCnt="4"/>
      <dgm:spPr/>
      <dgm:t>
        <a:bodyPr/>
        <a:lstStyle/>
        <a:p>
          <a:endParaRPr lang="zh-TW" altLang="en-US"/>
        </a:p>
      </dgm:t>
    </dgm:pt>
    <dgm:pt modelId="{7FA0474D-FE30-824E-AF4B-462E0C8359F9}" type="pres">
      <dgm:prSet presAssocID="{B8CE4CAA-72A8-EA41-8E26-2A331B8B3274}" presName="vertSpace4" presStyleLbl="node1" presStyleIdx="2" presStyleCnt="4"/>
      <dgm:spPr/>
    </dgm:pt>
    <dgm:pt modelId="{30C2A7BC-94AE-E34B-B699-4B9FAD9CB602}" type="pres">
      <dgm:prSet presAssocID="{B8CE4CAA-72A8-EA41-8E26-2A331B8B3274}" presName="circle4" presStyleLbl="node1" presStyleIdx="3" presStyleCnt="4"/>
      <dgm:spPr/>
    </dgm:pt>
    <dgm:pt modelId="{E33F0D47-4937-6943-B4B1-EED4BA938A1C}" type="pres">
      <dgm:prSet presAssocID="{B8CE4CAA-72A8-EA41-8E26-2A331B8B3274}" presName="rect4" presStyleLbl="alignAcc1" presStyleIdx="3" presStyleCnt="4"/>
      <dgm:spPr/>
      <dgm:t>
        <a:bodyPr/>
        <a:lstStyle/>
        <a:p>
          <a:endParaRPr lang="zh-TW" altLang="en-US"/>
        </a:p>
      </dgm:t>
    </dgm:pt>
    <dgm:pt modelId="{67907381-6C44-E747-80BB-F5EAEFB8214B}" type="pres">
      <dgm:prSet presAssocID="{EA60D8E5-7D3F-C747-8510-4810549B0619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1658E0-8865-D045-A0CC-52E99CACD138}" type="pres">
      <dgm:prSet presAssocID="{EA60D8E5-7D3F-C747-8510-4810549B0619}" presName="rect1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A987DE-902C-A24A-801B-C871E14EEE35}" type="pres">
      <dgm:prSet presAssocID="{8996FACD-A876-054B-BE12-64735AF4AC47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D12181-0B26-9546-BBB5-8809C0CBBEF5}" type="pres">
      <dgm:prSet presAssocID="{8996FACD-A876-054B-BE12-64735AF4AC47}" presName="rect2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AD9746-DDF3-BF45-B943-A26FA72770D5}" type="pres">
      <dgm:prSet presAssocID="{473C400E-ED90-6A4B-B80B-E6FDE13A77A4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7A193B-85DE-E245-A264-3DD3830A1143}" type="pres">
      <dgm:prSet presAssocID="{473C400E-ED90-6A4B-B80B-E6FDE13A77A4}" presName="rect3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F4735A-81D9-D04F-AA6A-857D698615DF}" type="pres">
      <dgm:prSet presAssocID="{B8CE4CAA-72A8-EA41-8E26-2A331B8B3274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8F5500-7AE4-954C-B835-49CE35A9AE95}" type="pres">
      <dgm:prSet presAssocID="{B8CE4CAA-72A8-EA41-8E26-2A331B8B3274}" presName="rect4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DB6A92E-1A8E-DD4A-B410-84DEA5CB0B2F}" srcId="{EA60D8E5-7D3F-C747-8510-4810549B0619}" destId="{757174D8-6E9E-5E49-9E09-6053EA972D94}" srcOrd="2" destOrd="0" parTransId="{FF0E8A06-0676-F94B-911D-B13AE6580289}" sibTransId="{7B26B144-F652-CC4A-9020-06CB1097BA6D}"/>
    <dgm:cxn modelId="{E5696E43-C79E-4C5E-B1AB-14DF6D15C359}" type="presOf" srcId="{EA60D8E5-7D3F-C747-8510-4810549B0619}" destId="{67907381-6C44-E747-80BB-F5EAEFB8214B}" srcOrd="1" destOrd="0" presId="urn:microsoft.com/office/officeart/2005/8/layout/target3"/>
    <dgm:cxn modelId="{D23FD618-6078-4627-A32F-8AFA18349B54}" type="presOf" srcId="{F1D709BF-31CB-5346-824C-4DB6EF79418D}" destId="{458F5500-7AE4-954C-B835-49CE35A9AE95}" srcOrd="0" destOrd="0" presId="urn:microsoft.com/office/officeart/2005/8/layout/target3"/>
    <dgm:cxn modelId="{5D6779FC-A4E8-45F8-A616-9B5FE9587ED6}" type="presOf" srcId="{757174D8-6E9E-5E49-9E09-6053EA972D94}" destId="{1E1658E0-8865-D045-A0CC-52E99CACD138}" srcOrd="0" destOrd="2" presId="urn:microsoft.com/office/officeart/2005/8/layout/target3"/>
    <dgm:cxn modelId="{8177AE1D-F835-4FC5-98DC-E7EC9E60AAC6}" type="presOf" srcId="{DA23F6ED-7305-5D49-9A73-00DF59A6560A}" destId="{458F5500-7AE4-954C-B835-49CE35A9AE95}" srcOrd="0" destOrd="1" presId="urn:microsoft.com/office/officeart/2005/8/layout/target3"/>
    <dgm:cxn modelId="{8AB77ACC-7BC1-3045-87C9-E54A2B6B46A8}" srcId="{C7B78B8B-9DF3-274F-9B28-23B4B2EB9BF1}" destId="{EA60D8E5-7D3F-C747-8510-4810549B0619}" srcOrd="0" destOrd="0" parTransId="{A6B5BFDE-93E2-E54C-9D15-6B2E14A7E1CC}" sibTransId="{4B2D57CD-AA6D-E240-8554-6AEAFD6BB325}"/>
    <dgm:cxn modelId="{A13D36AD-F59C-4A89-9C9F-30651AD96DCD}" type="presOf" srcId="{4EBCBF61-801A-C440-8225-4073A54786B6}" destId="{A47A193B-85DE-E245-A264-3DD3830A1143}" srcOrd="0" destOrd="2" presId="urn:microsoft.com/office/officeart/2005/8/layout/target3"/>
    <dgm:cxn modelId="{39116348-06D6-4973-A7AA-7D1079D47E59}" type="presOf" srcId="{473C400E-ED90-6A4B-B80B-E6FDE13A77A4}" destId="{A0064251-FEC8-6645-AACF-BF0291863D5F}" srcOrd="0" destOrd="0" presId="urn:microsoft.com/office/officeart/2005/8/layout/target3"/>
    <dgm:cxn modelId="{3262DB77-F7DE-4203-8A73-41E10811BC0C}" type="presOf" srcId="{6366F3E9-732A-D14B-B290-1C79DEBCA2BF}" destId="{A47A193B-85DE-E245-A264-3DD3830A1143}" srcOrd="0" destOrd="0" presId="urn:microsoft.com/office/officeart/2005/8/layout/target3"/>
    <dgm:cxn modelId="{BFB67153-BACF-F147-8385-766710360D73}" srcId="{C7B78B8B-9DF3-274F-9B28-23B4B2EB9BF1}" destId="{B8CE4CAA-72A8-EA41-8E26-2A331B8B3274}" srcOrd="3" destOrd="0" parTransId="{94BF6523-DC2E-7E4E-9E24-4E0147A1DF2A}" sibTransId="{C1B20B73-B7C3-6743-A91F-1C0465CB17A2}"/>
    <dgm:cxn modelId="{43761734-CBAD-4122-8FD0-2266EDF29F63}" type="presOf" srcId="{8996FACD-A876-054B-BE12-64735AF4AC47}" destId="{60A987DE-902C-A24A-801B-C871E14EEE35}" srcOrd="1" destOrd="0" presId="urn:microsoft.com/office/officeart/2005/8/layout/target3"/>
    <dgm:cxn modelId="{C5BB632E-00C6-BE4A-B15B-0B2FE6278730}" srcId="{B8CE4CAA-72A8-EA41-8E26-2A331B8B3274}" destId="{DA23F6ED-7305-5D49-9A73-00DF59A6560A}" srcOrd="1" destOrd="0" parTransId="{A71285A0-3CE6-574F-8D12-658699822A22}" sibTransId="{F57DB87A-4846-F347-ABCA-359782D61A4C}"/>
    <dgm:cxn modelId="{9AE75C0B-D5F1-6449-804E-DD96F459577C}" srcId="{EA60D8E5-7D3F-C747-8510-4810549B0619}" destId="{0FB036FC-1A55-6645-98E4-AF9F3C506F92}" srcOrd="0" destOrd="0" parTransId="{66AA48D5-0B85-BA40-84EA-70C5F25C8AAF}" sibTransId="{D3CD2095-84D0-0F42-B760-B38B2EFED39D}"/>
    <dgm:cxn modelId="{22A21438-2F5F-4683-8C32-0B527F079D40}" type="presOf" srcId="{B5F83799-CD03-0C48-80B3-166F3D849723}" destId="{A47A193B-85DE-E245-A264-3DD3830A1143}" srcOrd="0" destOrd="1" presId="urn:microsoft.com/office/officeart/2005/8/layout/target3"/>
    <dgm:cxn modelId="{CAE23775-F7BA-4862-AF85-95556036329D}" type="presOf" srcId="{0FB036FC-1A55-6645-98E4-AF9F3C506F92}" destId="{1E1658E0-8865-D045-A0CC-52E99CACD138}" srcOrd="0" destOrd="0" presId="urn:microsoft.com/office/officeart/2005/8/layout/target3"/>
    <dgm:cxn modelId="{7E97C044-07C4-5949-AD56-626CF08AF9BE}" srcId="{B8CE4CAA-72A8-EA41-8E26-2A331B8B3274}" destId="{5957B6A7-6190-AC41-A89A-5D7295BE355C}" srcOrd="2" destOrd="0" parTransId="{41D4520D-C751-8046-8FD8-CD10BF19AD73}" sibTransId="{A15F7DD8-A1B6-D545-9424-ED5148256631}"/>
    <dgm:cxn modelId="{4A84FBFB-8087-4F47-91E1-E623B5E5146F}" srcId="{473C400E-ED90-6A4B-B80B-E6FDE13A77A4}" destId="{6366F3E9-732A-D14B-B290-1C79DEBCA2BF}" srcOrd="0" destOrd="0" parTransId="{A77ACC6A-10FA-B544-9477-7B6BFF3EEC27}" sibTransId="{F89F867B-CC31-0046-9A80-837D6A98997E}"/>
    <dgm:cxn modelId="{5721016E-FF8A-44E6-B048-4491C4521265}" type="presOf" srcId="{8996FACD-A876-054B-BE12-64735AF4AC47}" destId="{8C2B08E6-75F3-494B-92A0-0B227038F5BE}" srcOrd="0" destOrd="0" presId="urn:microsoft.com/office/officeart/2005/8/layout/target3"/>
    <dgm:cxn modelId="{62941C19-5A89-4E09-B0AC-E964CEB9EAF9}" type="presOf" srcId="{B8CE4CAA-72A8-EA41-8E26-2A331B8B3274}" destId="{C7F4735A-81D9-D04F-AA6A-857D698615DF}" srcOrd="1" destOrd="0" presId="urn:microsoft.com/office/officeart/2005/8/layout/target3"/>
    <dgm:cxn modelId="{752322D3-E7E1-9C45-9C6D-12FF8768305D}" srcId="{C7B78B8B-9DF3-274F-9B28-23B4B2EB9BF1}" destId="{8996FACD-A876-054B-BE12-64735AF4AC47}" srcOrd="1" destOrd="0" parTransId="{F17F990C-C850-944A-8C13-E0FEC7C06577}" sibTransId="{1BCFCC86-667B-0441-BC1B-242621539BC6}"/>
    <dgm:cxn modelId="{73E04C56-6D8F-4C6E-AA42-394AE8A0A018}" type="presOf" srcId="{DD1D7C4B-F170-4D4E-B38F-C9EB2042A231}" destId="{1E1658E0-8865-D045-A0CC-52E99CACD138}" srcOrd="0" destOrd="1" presId="urn:microsoft.com/office/officeart/2005/8/layout/target3"/>
    <dgm:cxn modelId="{7AB85C6B-5AD2-9140-B214-C0C800356D13}" srcId="{8996FACD-A876-054B-BE12-64735AF4AC47}" destId="{C8967D89-F24C-DB49-9BA8-0E548C708C16}" srcOrd="2" destOrd="0" parTransId="{11E777F7-BEE6-A64C-B6A1-45382C28E0AA}" sibTransId="{6BCC28E1-F3D1-794A-9150-5ECE4D1E08A5}"/>
    <dgm:cxn modelId="{A7BF0F08-4E71-3846-8210-309E47C93685}" srcId="{EA60D8E5-7D3F-C747-8510-4810549B0619}" destId="{DD1D7C4B-F170-4D4E-B38F-C9EB2042A231}" srcOrd="1" destOrd="0" parTransId="{7E7759FE-4590-D441-8911-66A635E55AF4}" sibTransId="{9C945726-8005-5A4C-8774-C7B655D0AE5C}"/>
    <dgm:cxn modelId="{2CEBDF7D-111D-4A2A-A095-B0456B1759C7}" type="presOf" srcId="{C7B78B8B-9DF3-274F-9B28-23B4B2EB9BF1}" destId="{FE121D88-D401-4F48-BDA3-F2DAA2C4B096}" srcOrd="0" destOrd="0" presId="urn:microsoft.com/office/officeart/2005/8/layout/target3"/>
    <dgm:cxn modelId="{60B4D4EA-6A66-43B6-9FD5-E676E0D338A8}" type="presOf" srcId="{473C400E-ED90-6A4B-B80B-E6FDE13A77A4}" destId="{DFAD9746-DDF3-BF45-B943-A26FA72770D5}" srcOrd="1" destOrd="0" presId="urn:microsoft.com/office/officeart/2005/8/layout/target3"/>
    <dgm:cxn modelId="{09A55A87-DDF1-4EDE-907D-8EC606DECAE0}" type="presOf" srcId="{C8967D89-F24C-DB49-9BA8-0E548C708C16}" destId="{88D12181-0B26-9546-BBB5-8809C0CBBEF5}" srcOrd="0" destOrd="2" presId="urn:microsoft.com/office/officeart/2005/8/layout/target3"/>
    <dgm:cxn modelId="{7DE38FAD-E101-423D-A99D-66D502FCF63D}" type="presOf" srcId="{B8CE4CAA-72A8-EA41-8E26-2A331B8B3274}" destId="{E33F0D47-4937-6943-B4B1-EED4BA938A1C}" srcOrd="0" destOrd="0" presId="urn:microsoft.com/office/officeart/2005/8/layout/target3"/>
    <dgm:cxn modelId="{94641EF6-6F85-2F44-B217-8F7EC4ED8058}" srcId="{8996FACD-A876-054B-BE12-64735AF4AC47}" destId="{BD76FD55-D48D-0C40-9E3D-26EE67A0AEE9}" srcOrd="0" destOrd="0" parTransId="{A5783061-57C5-8A45-91CD-B13079163443}" sibTransId="{AC6DAF9B-6131-F341-A752-F4A7C0B4C122}"/>
    <dgm:cxn modelId="{2402F895-3BC1-B148-868E-9660A02314D7}" srcId="{C7B78B8B-9DF3-274F-9B28-23B4B2EB9BF1}" destId="{473C400E-ED90-6A4B-B80B-E6FDE13A77A4}" srcOrd="2" destOrd="0" parTransId="{C55A8139-CE38-7745-BA50-DE53F299E942}" sibTransId="{FD31DDE0-2751-014A-979E-8198D00795D7}"/>
    <dgm:cxn modelId="{663E71F4-B923-7F4B-B1EE-195E29B2D463}" srcId="{B8CE4CAA-72A8-EA41-8E26-2A331B8B3274}" destId="{F1D709BF-31CB-5346-824C-4DB6EF79418D}" srcOrd="0" destOrd="0" parTransId="{7AB868A7-8C8E-F442-AAF6-5FB8F1AF10D0}" sibTransId="{2D4FCEB8-3069-9140-B833-5CDCBF4482E5}"/>
    <dgm:cxn modelId="{73363525-6262-2A47-9094-BBB7B189B529}" srcId="{8996FACD-A876-054B-BE12-64735AF4AC47}" destId="{77E4E4E2-BF6D-584E-8A3D-9A5E142D85CB}" srcOrd="1" destOrd="0" parTransId="{8DC92C91-FF30-E342-A716-96E4AB95D2CE}" sibTransId="{CD67E7FA-5E17-D649-B286-F4FA16C4C6EA}"/>
    <dgm:cxn modelId="{63D8B8F3-E360-2D4C-B918-930AC9E863E8}" srcId="{473C400E-ED90-6A4B-B80B-E6FDE13A77A4}" destId="{B5F83799-CD03-0C48-80B3-166F3D849723}" srcOrd="1" destOrd="0" parTransId="{7FEE46D2-4842-7844-9DF4-6A6DA3D95439}" sibTransId="{8452B11D-958F-664B-86D8-CFE407F52B03}"/>
    <dgm:cxn modelId="{E3E58A9E-6B5C-4236-B1AC-E4E447F34E08}" type="presOf" srcId="{EA60D8E5-7D3F-C747-8510-4810549B0619}" destId="{E6E1ADF2-297B-3244-B609-3EB22A7DE065}" srcOrd="0" destOrd="0" presId="urn:microsoft.com/office/officeart/2005/8/layout/target3"/>
    <dgm:cxn modelId="{D7618269-B133-4F85-96F8-8163E8A68A4C}" type="presOf" srcId="{77E4E4E2-BF6D-584E-8A3D-9A5E142D85CB}" destId="{88D12181-0B26-9546-BBB5-8809C0CBBEF5}" srcOrd="0" destOrd="1" presId="urn:microsoft.com/office/officeart/2005/8/layout/target3"/>
    <dgm:cxn modelId="{0431C9CD-84FA-47B9-AAC0-545497E07D23}" type="presOf" srcId="{5957B6A7-6190-AC41-A89A-5D7295BE355C}" destId="{458F5500-7AE4-954C-B835-49CE35A9AE95}" srcOrd="0" destOrd="2" presId="urn:microsoft.com/office/officeart/2005/8/layout/target3"/>
    <dgm:cxn modelId="{AE1A0A78-B6C2-4452-93AD-4BF27908F08F}" type="presOf" srcId="{BD76FD55-D48D-0C40-9E3D-26EE67A0AEE9}" destId="{88D12181-0B26-9546-BBB5-8809C0CBBEF5}" srcOrd="0" destOrd="0" presId="urn:microsoft.com/office/officeart/2005/8/layout/target3"/>
    <dgm:cxn modelId="{3C159802-073B-6B49-9F7D-647D4CF5B65A}" srcId="{473C400E-ED90-6A4B-B80B-E6FDE13A77A4}" destId="{4EBCBF61-801A-C440-8225-4073A54786B6}" srcOrd="2" destOrd="0" parTransId="{08F2870F-38B6-2B4F-B116-531C68F99C3A}" sibTransId="{81A78333-02FF-704D-9C5A-241DD0EF9044}"/>
    <dgm:cxn modelId="{90BBA7BB-1E5C-403A-967A-D8684F799F07}" type="presParOf" srcId="{FE121D88-D401-4F48-BDA3-F2DAA2C4B096}" destId="{807CB46F-E7A2-084F-A6B9-E69E274A3662}" srcOrd="0" destOrd="0" presId="urn:microsoft.com/office/officeart/2005/8/layout/target3"/>
    <dgm:cxn modelId="{1004A70A-CD2F-453F-B84A-CFC5017BCB93}" type="presParOf" srcId="{FE121D88-D401-4F48-BDA3-F2DAA2C4B096}" destId="{EFE66602-95CD-5B48-B360-5B5AF77A0CC3}" srcOrd="1" destOrd="0" presId="urn:microsoft.com/office/officeart/2005/8/layout/target3"/>
    <dgm:cxn modelId="{E47BABDD-A7A9-4C41-B847-2824BDC37D21}" type="presParOf" srcId="{FE121D88-D401-4F48-BDA3-F2DAA2C4B096}" destId="{E6E1ADF2-297B-3244-B609-3EB22A7DE065}" srcOrd="2" destOrd="0" presId="urn:microsoft.com/office/officeart/2005/8/layout/target3"/>
    <dgm:cxn modelId="{B44730F6-CF6B-46D8-BCD8-B57DC9573AA5}" type="presParOf" srcId="{FE121D88-D401-4F48-BDA3-F2DAA2C4B096}" destId="{02DD8C6C-8E9D-1348-94A8-4DC911A526DA}" srcOrd="3" destOrd="0" presId="urn:microsoft.com/office/officeart/2005/8/layout/target3"/>
    <dgm:cxn modelId="{EE0B3F72-E5A0-447A-83AE-4A35438E5A9A}" type="presParOf" srcId="{FE121D88-D401-4F48-BDA3-F2DAA2C4B096}" destId="{6E42B264-585E-684F-B5C6-1C861AA0031F}" srcOrd="4" destOrd="0" presId="urn:microsoft.com/office/officeart/2005/8/layout/target3"/>
    <dgm:cxn modelId="{C3D53A94-5FAC-406F-AA74-90C4E6017327}" type="presParOf" srcId="{FE121D88-D401-4F48-BDA3-F2DAA2C4B096}" destId="{8C2B08E6-75F3-494B-92A0-0B227038F5BE}" srcOrd="5" destOrd="0" presId="urn:microsoft.com/office/officeart/2005/8/layout/target3"/>
    <dgm:cxn modelId="{9AA9C789-DED6-467D-8767-640D9C0D7D0E}" type="presParOf" srcId="{FE121D88-D401-4F48-BDA3-F2DAA2C4B096}" destId="{0B9921BE-655B-CE46-9FCF-987DACB83562}" srcOrd="6" destOrd="0" presId="urn:microsoft.com/office/officeart/2005/8/layout/target3"/>
    <dgm:cxn modelId="{9CE0FFB1-DA9F-4FAB-ABC2-03EC4A1A7AAB}" type="presParOf" srcId="{FE121D88-D401-4F48-BDA3-F2DAA2C4B096}" destId="{58A7B0D7-1FDC-9849-9011-E15C77797962}" srcOrd="7" destOrd="0" presId="urn:microsoft.com/office/officeart/2005/8/layout/target3"/>
    <dgm:cxn modelId="{82512401-9200-4110-9D52-9FEAD29E0DAA}" type="presParOf" srcId="{FE121D88-D401-4F48-BDA3-F2DAA2C4B096}" destId="{A0064251-FEC8-6645-AACF-BF0291863D5F}" srcOrd="8" destOrd="0" presId="urn:microsoft.com/office/officeart/2005/8/layout/target3"/>
    <dgm:cxn modelId="{78EF4E99-B69E-4D8A-A482-281DDB908B5F}" type="presParOf" srcId="{FE121D88-D401-4F48-BDA3-F2DAA2C4B096}" destId="{7FA0474D-FE30-824E-AF4B-462E0C8359F9}" srcOrd="9" destOrd="0" presId="urn:microsoft.com/office/officeart/2005/8/layout/target3"/>
    <dgm:cxn modelId="{991C3614-08C6-42A5-AC41-BFFB2126C046}" type="presParOf" srcId="{FE121D88-D401-4F48-BDA3-F2DAA2C4B096}" destId="{30C2A7BC-94AE-E34B-B699-4B9FAD9CB602}" srcOrd="10" destOrd="0" presId="urn:microsoft.com/office/officeart/2005/8/layout/target3"/>
    <dgm:cxn modelId="{CA8BA417-38A1-404B-BB82-3D99C5D82478}" type="presParOf" srcId="{FE121D88-D401-4F48-BDA3-F2DAA2C4B096}" destId="{E33F0D47-4937-6943-B4B1-EED4BA938A1C}" srcOrd="11" destOrd="0" presId="urn:microsoft.com/office/officeart/2005/8/layout/target3"/>
    <dgm:cxn modelId="{8A8EA18C-BD1A-417E-92EC-66A504F422A9}" type="presParOf" srcId="{FE121D88-D401-4F48-BDA3-F2DAA2C4B096}" destId="{67907381-6C44-E747-80BB-F5EAEFB8214B}" srcOrd="12" destOrd="0" presId="urn:microsoft.com/office/officeart/2005/8/layout/target3"/>
    <dgm:cxn modelId="{9F78C72D-1EF1-4C7E-A9B5-AE722FB59584}" type="presParOf" srcId="{FE121D88-D401-4F48-BDA3-F2DAA2C4B096}" destId="{1E1658E0-8865-D045-A0CC-52E99CACD138}" srcOrd="13" destOrd="0" presId="urn:microsoft.com/office/officeart/2005/8/layout/target3"/>
    <dgm:cxn modelId="{CC64A77E-CC4E-48E0-BA13-51BDA0A0AF2F}" type="presParOf" srcId="{FE121D88-D401-4F48-BDA3-F2DAA2C4B096}" destId="{60A987DE-902C-A24A-801B-C871E14EEE35}" srcOrd="14" destOrd="0" presId="urn:microsoft.com/office/officeart/2005/8/layout/target3"/>
    <dgm:cxn modelId="{B46A2E59-108D-471C-BD47-33A350F0EC2D}" type="presParOf" srcId="{FE121D88-D401-4F48-BDA3-F2DAA2C4B096}" destId="{88D12181-0B26-9546-BBB5-8809C0CBBEF5}" srcOrd="15" destOrd="0" presId="urn:microsoft.com/office/officeart/2005/8/layout/target3"/>
    <dgm:cxn modelId="{639F469B-9575-46FB-8A72-054893E2074E}" type="presParOf" srcId="{FE121D88-D401-4F48-BDA3-F2DAA2C4B096}" destId="{DFAD9746-DDF3-BF45-B943-A26FA72770D5}" srcOrd="16" destOrd="0" presId="urn:microsoft.com/office/officeart/2005/8/layout/target3"/>
    <dgm:cxn modelId="{C98A5EF6-86E6-4F32-8210-12AC562222E9}" type="presParOf" srcId="{FE121D88-D401-4F48-BDA3-F2DAA2C4B096}" destId="{A47A193B-85DE-E245-A264-3DD3830A1143}" srcOrd="17" destOrd="0" presId="urn:microsoft.com/office/officeart/2005/8/layout/target3"/>
    <dgm:cxn modelId="{54D0FA6D-91F3-4A33-97C6-70BFF3F6BAF5}" type="presParOf" srcId="{FE121D88-D401-4F48-BDA3-F2DAA2C4B096}" destId="{C7F4735A-81D9-D04F-AA6A-857D698615DF}" srcOrd="18" destOrd="0" presId="urn:microsoft.com/office/officeart/2005/8/layout/target3"/>
    <dgm:cxn modelId="{D8C9AAC6-85C4-4157-A49C-5B6E8C1AAD09}" type="presParOf" srcId="{FE121D88-D401-4F48-BDA3-F2DAA2C4B096}" destId="{458F5500-7AE4-954C-B835-49CE35A9AE95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CB46F-E7A2-084F-A6B9-E69E274A3662}">
      <dsp:nvSpPr>
        <dsp:cNvPr id="0" name=""/>
        <dsp:cNvSpPr/>
      </dsp:nvSpPr>
      <dsp:spPr>
        <a:xfrm>
          <a:off x="0" y="301853"/>
          <a:ext cx="3885802" cy="388580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E1ADF2-297B-3244-B609-3EB22A7DE065}">
      <dsp:nvSpPr>
        <dsp:cNvPr id="0" name=""/>
        <dsp:cNvSpPr/>
      </dsp:nvSpPr>
      <dsp:spPr>
        <a:xfrm>
          <a:off x="1942901" y="301853"/>
          <a:ext cx="4533435" cy="38858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900" kern="1200" dirty="0" smtClean="0"/>
            <a:t>PPD</a:t>
          </a:r>
          <a:endParaRPr lang="zh-TW" altLang="en-US" sz="3900" kern="1200" dirty="0"/>
        </a:p>
      </dsp:txBody>
      <dsp:txXfrm>
        <a:off x="1942901" y="301853"/>
        <a:ext cx="2266717" cy="825732"/>
      </dsp:txXfrm>
    </dsp:sp>
    <dsp:sp modelId="{6E42B264-585E-684F-B5C6-1C861AA0031F}">
      <dsp:nvSpPr>
        <dsp:cNvPr id="0" name=""/>
        <dsp:cNvSpPr/>
      </dsp:nvSpPr>
      <dsp:spPr>
        <a:xfrm>
          <a:off x="510011" y="1127586"/>
          <a:ext cx="2865779" cy="286577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2B08E6-75F3-494B-92A0-0B227038F5BE}">
      <dsp:nvSpPr>
        <dsp:cNvPr id="0" name=""/>
        <dsp:cNvSpPr/>
      </dsp:nvSpPr>
      <dsp:spPr>
        <a:xfrm>
          <a:off x="1942901" y="1127586"/>
          <a:ext cx="4533435" cy="28657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900" kern="1200" dirty="0" smtClean="0"/>
            <a:t>UAT</a:t>
          </a:r>
          <a:endParaRPr lang="zh-TW" altLang="en-US" sz="3900" kern="1200" dirty="0"/>
        </a:p>
      </dsp:txBody>
      <dsp:txXfrm>
        <a:off x="1942901" y="1127586"/>
        <a:ext cx="2266717" cy="825732"/>
      </dsp:txXfrm>
    </dsp:sp>
    <dsp:sp modelId="{58A7B0D7-1FDC-9849-9011-E15C77797962}">
      <dsp:nvSpPr>
        <dsp:cNvPr id="0" name=""/>
        <dsp:cNvSpPr/>
      </dsp:nvSpPr>
      <dsp:spPr>
        <a:xfrm>
          <a:off x="1020023" y="1953319"/>
          <a:ext cx="1845756" cy="184575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64251-FEC8-6645-AACF-BF0291863D5F}">
      <dsp:nvSpPr>
        <dsp:cNvPr id="0" name=""/>
        <dsp:cNvSpPr/>
      </dsp:nvSpPr>
      <dsp:spPr>
        <a:xfrm>
          <a:off x="1942901" y="1953319"/>
          <a:ext cx="4533435" cy="18457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900" kern="1200" dirty="0" smtClean="0"/>
            <a:t>SIT</a:t>
          </a:r>
          <a:endParaRPr lang="zh-TW" altLang="en-US" sz="3900" kern="1200" dirty="0"/>
        </a:p>
      </dsp:txBody>
      <dsp:txXfrm>
        <a:off x="1942901" y="1953319"/>
        <a:ext cx="2266717" cy="825732"/>
      </dsp:txXfrm>
    </dsp:sp>
    <dsp:sp modelId="{30C2A7BC-94AE-E34B-B699-4B9FAD9CB602}">
      <dsp:nvSpPr>
        <dsp:cNvPr id="0" name=""/>
        <dsp:cNvSpPr/>
      </dsp:nvSpPr>
      <dsp:spPr>
        <a:xfrm>
          <a:off x="1530034" y="2779052"/>
          <a:ext cx="825732" cy="82573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3F0D47-4937-6943-B4B1-EED4BA938A1C}">
      <dsp:nvSpPr>
        <dsp:cNvPr id="0" name=""/>
        <dsp:cNvSpPr/>
      </dsp:nvSpPr>
      <dsp:spPr>
        <a:xfrm>
          <a:off x="1942901" y="2779052"/>
          <a:ext cx="4533435" cy="825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900" kern="1200" dirty="0" smtClean="0"/>
            <a:t>DEV</a:t>
          </a:r>
          <a:endParaRPr lang="zh-TW" altLang="en-US" sz="3900" kern="1200" dirty="0"/>
        </a:p>
      </dsp:txBody>
      <dsp:txXfrm>
        <a:off x="1942901" y="2779052"/>
        <a:ext cx="2266717" cy="825732"/>
      </dsp:txXfrm>
    </dsp:sp>
    <dsp:sp modelId="{1E1658E0-8865-D045-A0CC-52E99CACD138}">
      <dsp:nvSpPr>
        <dsp:cNvPr id="0" name=""/>
        <dsp:cNvSpPr/>
      </dsp:nvSpPr>
      <dsp:spPr>
        <a:xfrm>
          <a:off x="4209619" y="301853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Web: </a:t>
          </a:r>
          <a:r>
            <a:rPr lang="hr-HR" altLang="zh-TW" sz="1600" kern="1200" dirty="0" smtClean="0">
              <a:solidFill>
                <a:srgbClr val="FF0000"/>
              </a:solidFill>
            </a:rPr>
            <a:t>172.23.30.7</a:t>
          </a:r>
          <a:endParaRPr lang="zh-TW" altLang="en-US" sz="1600" kern="1200" dirty="0">
            <a:solidFill>
              <a:srgbClr val="FF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AP: </a:t>
          </a:r>
          <a:r>
            <a:rPr lang="hr-HR" altLang="zh-TW" sz="1600" kern="1200" dirty="0" smtClean="0"/>
            <a:t>172.22.131.189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DB: </a:t>
          </a:r>
          <a:r>
            <a:rPr lang="hr-HR" altLang="zh-TW" sz="1600" kern="1200" dirty="0" smtClean="0"/>
            <a:t>172.22.131.77</a:t>
          </a:r>
          <a:endParaRPr lang="zh-TW" altLang="en-US" sz="1600" kern="1200" dirty="0"/>
        </a:p>
      </dsp:txBody>
      <dsp:txXfrm>
        <a:off x="4209619" y="301853"/>
        <a:ext cx="2266717" cy="825732"/>
      </dsp:txXfrm>
    </dsp:sp>
    <dsp:sp modelId="{88D12181-0B26-9546-BBB5-8809C0CBBEF5}">
      <dsp:nvSpPr>
        <dsp:cNvPr id="0" name=""/>
        <dsp:cNvSpPr/>
      </dsp:nvSpPr>
      <dsp:spPr>
        <a:xfrm>
          <a:off x="4209619" y="1127586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Web:</a:t>
          </a:r>
          <a:r>
            <a:rPr lang="en-US" altLang="zh-TW" sz="1600" kern="1200" baseline="0" dirty="0" smtClean="0"/>
            <a:t> </a:t>
          </a:r>
          <a:r>
            <a:rPr lang="hr-HR" altLang="zh-TW" sz="1600" kern="1200" baseline="0" dirty="0" smtClean="0">
              <a:solidFill>
                <a:srgbClr val="FF0000"/>
              </a:solidFill>
            </a:rPr>
            <a:t>172.22.131.147</a:t>
          </a:r>
          <a:endParaRPr lang="zh-TW" altLang="en-US" sz="1600" kern="1200" dirty="0">
            <a:solidFill>
              <a:srgbClr val="FF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AP: </a:t>
          </a:r>
          <a:r>
            <a:rPr lang="hr-HR" altLang="zh-TW" sz="1600" kern="1200" dirty="0" smtClean="0"/>
            <a:t>172.22.131.189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r-HR" altLang="zh-TW" sz="1600" kern="1200" dirty="0" smtClean="0"/>
            <a:t>DB: 172.22.131.77</a:t>
          </a:r>
        </a:p>
      </dsp:txBody>
      <dsp:txXfrm>
        <a:off x="4209619" y="1127586"/>
        <a:ext cx="2266717" cy="825732"/>
      </dsp:txXfrm>
    </dsp:sp>
    <dsp:sp modelId="{A47A193B-85DE-E245-A264-3DD3830A1143}">
      <dsp:nvSpPr>
        <dsp:cNvPr id="0" name=""/>
        <dsp:cNvSpPr/>
      </dsp:nvSpPr>
      <dsp:spPr>
        <a:xfrm>
          <a:off x="4209619" y="1953319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Web: </a:t>
          </a:r>
          <a:r>
            <a:rPr lang="hr-HR" altLang="zh-TW" sz="1600" kern="1200" dirty="0" smtClean="0"/>
            <a:t>172.23.30.6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AP: </a:t>
          </a:r>
          <a:r>
            <a:rPr lang="hr-HR" altLang="zh-TW" sz="1600" kern="1200" dirty="0" smtClean="0"/>
            <a:t>172.22.131.188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r-HR" altLang="zh-TW" sz="1600" kern="1200" dirty="0" smtClean="0"/>
            <a:t>DB: 172.22.131.79</a:t>
          </a:r>
        </a:p>
      </dsp:txBody>
      <dsp:txXfrm>
        <a:off x="4209619" y="1953319"/>
        <a:ext cx="2266717" cy="825732"/>
      </dsp:txXfrm>
    </dsp:sp>
    <dsp:sp modelId="{458F5500-7AE4-954C-B835-49CE35A9AE95}">
      <dsp:nvSpPr>
        <dsp:cNvPr id="0" name=""/>
        <dsp:cNvSpPr/>
      </dsp:nvSpPr>
      <dsp:spPr>
        <a:xfrm>
          <a:off x="4209619" y="2779052"/>
          <a:ext cx="2266717" cy="82573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Web: </a:t>
          </a:r>
          <a:r>
            <a:rPr lang="hr-HR" altLang="zh-TW" sz="1600" kern="1200" dirty="0" smtClean="0"/>
            <a:t>172.23.30.5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AP: </a:t>
          </a:r>
          <a:r>
            <a:rPr lang="nb-NO" altLang="zh-TW" sz="1600" kern="1200" dirty="0" smtClean="0"/>
            <a:t>172.22.128.165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600" kern="1200" dirty="0" smtClean="0"/>
            <a:t>DB: </a:t>
          </a:r>
          <a:r>
            <a:rPr lang="hr-HR" altLang="zh-TW" sz="1600" kern="1200" dirty="0" smtClean="0"/>
            <a:t>172.22.131.80</a:t>
          </a:r>
          <a:endParaRPr lang="zh-TW" altLang="en-US" sz="1600" kern="1200" dirty="0"/>
        </a:p>
      </dsp:txBody>
      <dsp:txXfrm>
        <a:off x="4209619" y="2779052"/>
        <a:ext cx="2266717" cy="82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A6E0C-01EF-49EE-8078-32F56C213C53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9C411-A16B-46E8-8CB4-CE79BD405C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91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27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 JavaScript and XML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同步請求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API for </a:t>
            </a:r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Services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41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1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795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畫畫 的圖片&#10;&#10;自動產生的描述">
            <a:extLst>
              <a:ext uri="{FF2B5EF4-FFF2-40B4-BE49-F238E27FC236}">
                <a16:creationId xmlns:a16="http://schemas.microsoft.com/office/drawing/2014/main" xmlns="" id="{9E7C1B79-C4D9-4CA2-9F60-278A1B7182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19" name="文字版面配置區 13">
            <a:extLst>
              <a:ext uri="{FF2B5EF4-FFF2-40B4-BE49-F238E27FC236}">
                <a16:creationId xmlns:a16="http://schemas.microsoft.com/office/drawing/2014/main" xmlns="" id="{3EC6CDBE-DA2B-4E5D-B4CD-B84FEFF11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0446" y="31257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文字版面配置區 13">
            <a:extLst>
              <a:ext uri="{FF2B5EF4-FFF2-40B4-BE49-F238E27FC236}">
                <a16:creationId xmlns:a16="http://schemas.microsoft.com/office/drawing/2014/main" xmlns="" id="{28CEF45E-BB03-48D1-9645-187BD9615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0445" y="37322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:a16="http://schemas.microsoft.com/office/drawing/2014/main" xmlns="" id="{9E7C1B79-C4D9-4CA2-9F60-278A1B7182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6" name="文字版面配置區 13">
            <a:extLst>
              <a:ext uri="{FF2B5EF4-FFF2-40B4-BE49-F238E27FC236}">
                <a16:creationId xmlns:a16="http://schemas.microsoft.com/office/drawing/2014/main" xmlns="" id="{3EC6CDBE-DA2B-4E5D-B4CD-B84FEFF11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2846" y="32781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7" name="文字版面配置區 13">
            <a:extLst>
              <a:ext uri="{FF2B5EF4-FFF2-40B4-BE49-F238E27FC236}">
                <a16:creationId xmlns:a16="http://schemas.microsoft.com/office/drawing/2014/main" xmlns="" id="{28CEF45E-BB03-48D1-9645-187BD9615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2845" y="38846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98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分隔頁2">
    <p:bg>
      <p:bgPr>
        <a:solidFill>
          <a:srgbClr val="CF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58F4A2B-C258-427B-99BA-8A6B72CADD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" y="0"/>
            <a:ext cx="9141970" cy="6858000"/>
          </a:xfrm>
          <a:prstGeom prst="rect">
            <a:avLst/>
          </a:prstGeom>
        </p:spPr>
      </p:pic>
      <p:sp>
        <p:nvSpPr>
          <p:cNvPr id="6" name="文字版面配置區 5">
            <a:extLst>
              <a:ext uri="{FF2B5EF4-FFF2-40B4-BE49-F238E27FC236}">
                <a16:creationId xmlns="" xmlns:a16="http://schemas.microsoft.com/office/drawing/2014/main" id="{F59E6DF9-9447-4778-9774-1428AC817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2877" y="2471479"/>
            <a:ext cx="6758247" cy="723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4050" b="1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="" xmlns:a16="http://schemas.microsoft.com/office/drawing/2014/main" id="{C1B493A4-531D-41A9-9E5F-AA4EC45F7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4593" y="3663463"/>
            <a:ext cx="4214812" cy="381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1425" b="0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</p:spTree>
    <p:extLst>
      <p:ext uri="{BB962C8B-B14F-4D97-AF65-F5344CB8AC3E}">
        <p14:creationId xmlns:p14="http://schemas.microsoft.com/office/powerpoint/2010/main" val="239912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ppt\台灣之星ppt-分隔頁-桃紅-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1113"/>
            <a:ext cx="9147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20160000">
            <a:off x="3194050" y="5773738"/>
            <a:ext cx="3684588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>
              <a:buFont typeface="Century" pitchFamily="18" charset="0"/>
              <a:buNone/>
              <a:defRPr/>
            </a:pP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最高</a:t>
            </a:r>
            <a:r>
              <a:rPr lang="en-US" altLang="zh-TW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CP</a:t>
            </a: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值 ∙ 服務好 ∙ 專業佳</a:t>
            </a:r>
            <a:endParaRPr lang="en-US" altLang="zh-TW" b="1" spc="3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611560" y="2996952"/>
            <a:ext cx="5976590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4708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635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863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297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761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7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501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16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2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01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1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9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47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75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fld id="{22BE85F3-23FF-024B-ACDA-EB5DC8814AEB}" type="datetimeFigureOut">
              <a:rPr lang="zh-TW" altLang="en-US"/>
              <a:pPr>
                <a:defRPr/>
              </a:pPr>
              <a:t>2023/1/6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charset="0"/>
                <a:ea typeface="微軟正黑體" charset="-120"/>
              </a:defRPr>
            </a:lvl1pPr>
          </a:lstStyle>
          <a:p>
            <a:fld id="{ED5D64C2-D110-2348-AC45-B7D7CC374031}" type="slidenum">
              <a:rPr lang="zh-TW" altLang="en-US"/>
              <a:pPr/>
              <a:t>‹#›</a:t>
            </a:fld>
            <a:endParaRPr lang="zh-TW" altLang="en-US"/>
          </a:p>
        </p:txBody>
      </p:sp>
      <p:pic>
        <p:nvPicPr>
          <p:cNvPr id="12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7214" r="3362" b="88908"/>
          <a:stretch>
            <a:fillRect/>
          </a:stretch>
        </p:blipFill>
        <p:spPr bwMode="auto">
          <a:xfrm>
            <a:off x="80963" y="987425"/>
            <a:ext cx="90630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590799" y="512763"/>
            <a:ext cx="63023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9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bsuattsp.tstartel.com/index.aspx" TargetMode="External"/><Relationship Id="rId2" Type="http://schemas.openxmlformats.org/officeDocument/2006/relationships/hyperlink" Target="http://ibsdevtsp.tstartel.com/index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bsprodtsp.tstartel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1.xlsx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tstartel.com/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官網前台說明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6778487" y="5426765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1"/>
                </a:solidFill>
              </a:rPr>
              <a:t>Oscar Lin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9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sp>
        <p:nvSpPr>
          <p:cNvPr id="34" name="横卷形 56"/>
          <p:cNvSpPr/>
          <p:nvPr/>
        </p:nvSpPr>
        <p:spPr>
          <a:xfrm>
            <a:off x="323528" y="2242377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TEMPLATE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5" name="横卷形 57"/>
          <p:cNvSpPr/>
          <p:nvPr/>
        </p:nvSpPr>
        <p:spPr>
          <a:xfrm>
            <a:off x="323528" y="31129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ZONE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6" name="横卷形 58"/>
          <p:cNvSpPr/>
          <p:nvPr/>
        </p:nvSpPr>
        <p:spPr>
          <a:xfrm>
            <a:off x="323528" y="3987980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ROW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7" name="横卷形 59"/>
          <p:cNvSpPr/>
          <p:nvPr/>
        </p:nvSpPr>
        <p:spPr>
          <a:xfrm>
            <a:off x="323528" y="4862984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ITEM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8" name="横卷形 60"/>
          <p:cNvSpPr/>
          <p:nvPr/>
        </p:nvSpPr>
        <p:spPr>
          <a:xfrm>
            <a:off x="311614" y="5743223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ATTRIBUTE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9" name="横卷形 61"/>
          <p:cNvSpPr/>
          <p:nvPr/>
        </p:nvSpPr>
        <p:spPr>
          <a:xfrm>
            <a:off x="323528" y="14127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PAGE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1979712" y="1412776"/>
            <a:ext cx="6192688" cy="5030506"/>
          </a:xfrm>
          <a:prstGeom prst="roundRect">
            <a:avLst>
              <a:gd name="adj" fmla="val 28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6600" dirty="0" smtClean="0"/>
              <a:t>Template</a:t>
            </a:r>
            <a:endParaRPr kumimoji="1"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2123728" y="1522297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HEADER</a:t>
            </a:r>
            <a:endParaRPr kumimoji="1" lang="zh-TW" altLang="en-US" dirty="0"/>
          </a:p>
        </p:txBody>
      </p:sp>
      <p:sp>
        <p:nvSpPr>
          <p:cNvPr id="54" name="圓角矩形 53"/>
          <p:cNvSpPr/>
          <p:nvPr/>
        </p:nvSpPr>
        <p:spPr>
          <a:xfrm>
            <a:off x="2155114" y="5563043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FOOTER</a:t>
            </a:r>
            <a:endParaRPr kumimoji="1"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173923" y="2348880"/>
            <a:ext cx="5804266" cy="309634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kumimoji="1" lang="zh-TW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57425" y="2466831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ROW1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57424" y="3247310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ROW2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57424" y="4038824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ROW3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339752" y="2523170"/>
            <a:ext cx="259228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14367" y="2523170"/>
            <a:ext cx="2797993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9752" y="3305678"/>
            <a:ext cx="547260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34591" y="4092748"/>
            <a:ext cx="2597449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2411760" y="26223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圓角矩形 68"/>
          <p:cNvSpPr/>
          <p:nvPr/>
        </p:nvSpPr>
        <p:spPr>
          <a:xfrm>
            <a:off x="2411760" y="27747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2411760" y="2910398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04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0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5" grpId="0" animBg="1"/>
      <p:bldP spid="56" grpId="0" animBg="1"/>
      <p:bldP spid="69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88" y="1169988"/>
            <a:ext cx="3869209" cy="5630644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</a:t>
            </a:r>
            <a:r>
              <a:rPr lang="zh-TW" altLang="en-US" dirty="0" smtClean="0">
                <a:ea typeface="微軟正黑體" charset="-120"/>
              </a:rPr>
              <a:t>術語對</a:t>
            </a:r>
            <a:r>
              <a:rPr lang="zh-TW" altLang="en-US" dirty="0">
                <a:ea typeface="微軟正黑體" charset="-120"/>
              </a:rPr>
              <a:t>照</a:t>
            </a:r>
          </a:p>
        </p:txBody>
      </p:sp>
      <p:sp>
        <p:nvSpPr>
          <p:cNvPr id="8" name="矩形 7"/>
          <p:cNvSpPr/>
          <p:nvPr/>
        </p:nvSpPr>
        <p:spPr>
          <a:xfrm>
            <a:off x="3978875" y="4297946"/>
            <a:ext cx="2034748" cy="2502686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23070" y="1169988"/>
            <a:ext cx="2248930" cy="5630644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Template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78875" y="1162619"/>
            <a:ext cx="2034747" cy="42386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78875" y="1603132"/>
            <a:ext cx="2034748" cy="2694814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Content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634681" y="1770318"/>
            <a:ext cx="1334530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634680" y="2677140"/>
            <a:ext cx="1334531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ROW</a:t>
            </a:r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785404" y="1902941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ITEM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785403" y="2791366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786731" y="2010031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9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  <p:bldP spid="15" grpId="0" animBg="1"/>
      <p:bldP spid="16" grpId="0" animBg="1"/>
      <p:bldP spid="19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元件開發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利用後台創建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01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smtClean="0"/>
              <a:t>eclipse</a:t>
            </a:r>
            <a:r>
              <a:rPr lang="zh-TW" altLang="en-US" dirty="0" smtClean="0"/>
              <a:t> 創建元件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前台開發分為三個專案</a:t>
            </a:r>
            <a:endParaRPr lang="en-US" altLang="zh-TW" dirty="0" smtClean="0"/>
          </a:p>
          <a:p>
            <a:r>
              <a:rPr lang="en-US" altLang="zh-TW" dirty="0" err="1" smtClean="0"/>
              <a:t>Cms</a:t>
            </a:r>
            <a:r>
              <a:rPr lang="en-US" altLang="zh-TW" dirty="0" smtClean="0"/>
              <a:t>-bridge</a:t>
            </a:r>
          </a:p>
          <a:p>
            <a:r>
              <a:rPr lang="en-US" altLang="zh-TW" dirty="0" smtClean="0"/>
              <a:t>Portal-resource</a:t>
            </a:r>
          </a:p>
          <a:p>
            <a:r>
              <a:rPr lang="en-US" altLang="zh-TW" dirty="0" smtClean="0"/>
              <a:t>Portal-web(</a:t>
            </a:r>
            <a:r>
              <a:rPr lang="zh-TW" altLang="en-US" dirty="0" smtClean="0"/>
              <a:t>網頁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4392"/>
          <a:stretch/>
        </p:blipFill>
        <p:spPr>
          <a:xfrm>
            <a:off x="0" y="1635364"/>
            <a:ext cx="4353339" cy="5222636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 smtClean="0"/>
              <a:t>開發環境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958839" y="63307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ITEM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46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 smtClean="0"/>
              <a:t>開發環境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12310"/>
          <a:stretch/>
        </p:blipFill>
        <p:spPr>
          <a:xfrm>
            <a:off x="1" y="2085974"/>
            <a:ext cx="9143999" cy="429137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 smtClean="0"/>
              <a:t>設定環境變數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79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smtClean="0"/>
              <a:t>eclipse</a:t>
            </a:r>
            <a:r>
              <a:rPr lang="zh-TW" altLang="en-US" dirty="0" smtClean="0"/>
              <a:t> 創建元件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373"/>
            <a:ext cx="9144000" cy="494162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16" name="矩形 15"/>
          <p:cNvSpPr/>
          <p:nvPr/>
        </p:nvSpPr>
        <p:spPr>
          <a:xfrm>
            <a:off x="607026" y="3192163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48115" y="3023287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716668" y="3802300"/>
            <a:ext cx="2113007" cy="1169771"/>
          </a:xfrm>
          <a:prstGeom prst="rect">
            <a:avLst/>
          </a:prstGeom>
          <a:solidFill>
            <a:schemeClr val="accent2">
              <a:lumMod val="50000"/>
              <a:alpha val="49804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HTML+CSS+JS….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8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</a:t>
            </a:r>
            <a:r>
              <a:rPr lang="zh-TW" altLang="en-US" sz="2000" dirty="0" smtClean="0"/>
              <a:t>範例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rwd_c_x</a:t>
            </a:r>
            <a:r>
              <a:rPr lang="en-US" altLang="zh-TW" sz="2000" dirty="0" smtClean="0"/>
              <a:t>	</a:t>
            </a:r>
            <a:r>
              <a:rPr lang="zh-TW" altLang="en-US" sz="2000" dirty="0"/>
              <a:t>響應</a:t>
            </a:r>
            <a:r>
              <a:rPr lang="zh-TW" altLang="en-US" sz="2000" dirty="0" smtClean="0"/>
              <a:t>式內</a:t>
            </a:r>
            <a:r>
              <a:rPr lang="zh-TW" altLang="en-US" sz="2000" dirty="0"/>
              <a:t>容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rwd_h_x</a:t>
            </a:r>
            <a:r>
              <a:rPr lang="en-US" altLang="zh-TW" sz="2000" dirty="0" smtClean="0"/>
              <a:t>	</a:t>
            </a:r>
            <a:r>
              <a:rPr lang="zh-TW" altLang="en-US" sz="2000" dirty="0"/>
              <a:t>響應</a:t>
            </a:r>
            <a:r>
              <a:rPr lang="zh-TW" altLang="en-US" sz="2000" dirty="0" smtClean="0"/>
              <a:t>式天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rwd_f_x</a:t>
            </a:r>
            <a:r>
              <a:rPr lang="en-US" altLang="zh-TW" sz="2000" dirty="0" smtClean="0"/>
              <a:t>	</a:t>
            </a:r>
            <a:r>
              <a:rPr lang="zh-TW" altLang="en-US" sz="2000" dirty="0"/>
              <a:t>響應</a:t>
            </a:r>
            <a:r>
              <a:rPr lang="zh-TW" altLang="en-US" sz="2000" dirty="0" smtClean="0"/>
              <a:t>式地</a:t>
            </a:r>
            <a:endParaRPr lang="en-US" altLang="zh-TW" sz="2000" dirty="0" smtClean="0"/>
          </a:p>
          <a:p>
            <a:r>
              <a:rPr lang="en-US" altLang="zh-TW" sz="2000" dirty="0" err="1" smtClean="0"/>
              <a:t>rwd_i_x</a:t>
            </a:r>
            <a:r>
              <a:rPr lang="en-US" altLang="zh-TW" sz="2000" dirty="0" smtClean="0"/>
              <a:t>	</a:t>
            </a:r>
            <a:r>
              <a:rPr lang="zh-TW" altLang="en-US" sz="2000" dirty="0"/>
              <a:t>響應</a:t>
            </a:r>
            <a:r>
              <a:rPr lang="zh-TW" altLang="en-US" sz="2000" dirty="0" smtClean="0"/>
              <a:t>式索引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/>
              <a:t>h</a:t>
            </a:r>
            <a:r>
              <a:rPr lang="en-US" altLang="zh-TW" sz="2000" dirty="0" smtClean="0"/>
              <a:t>00x		</a:t>
            </a:r>
            <a:r>
              <a:rPr lang="zh-TW" altLang="en-US" sz="2000" dirty="0" smtClean="0"/>
              <a:t>天</a:t>
            </a:r>
            <a:endParaRPr lang="en-US" altLang="zh-TW" sz="2000" dirty="0" smtClean="0"/>
          </a:p>
          <a:p>
            <a:r>
              <a:rPr lang="en-US" altLang="zh-TW" sz="2000" dirty="0"/>
              <a:t>f</a:t>
            </a:r>
            <a:r>
              <a:rPr lang="en-US" altLang="zh-TW" sz="2000" dirty="0" smtClean="0"/>
              <a:t>00x		</a:t>
            </a:r>
            <a:r>
              <a:rPr lang="zh-TW" altLang="en-US" sz="2000" dirty="0" smtClean="0"/>
              <a:t>地</a:t>
            </a:r>
            <a:endParaRPr lang="en-US" altLang="zh-TW" sz="2000" dirty="0" smtClean="0"/>
          </a:p>
          <a:p>
            <a:r>
              <a:rPr lang="en-US" altLang="zh-TW" sz="2000" dirty="0" smtClean="0"/>
              <a:t>s00x		</a:t>
            </a:r>
            <a:r>
              <a:rPr lang="zh-TW" altLang="en-US" sz="2000" dirty="0" smtClean="0"/>
              <a:t>大網</a:t>
            </a:r>
            <a:endParaRPr lang="en-US" altLang="zh-TW" sz="2000" dirty="0" smtClean="0"/>
          </a:p>
          <a:p>
            <a:r>
              <a:rPr lang="en-US" altLang="zh-TW" sz="2000" dirty="0" smtClean="0"/>
              <a:t>ms_00x	</a:t>
            </a:r>
            <a:r>
              <a:rPr lang="zh-TW" altLang="en-US" sz="2000" dirty="0" smtClean="0"/>
              <a:t>小網</a:t>
            </a:r>
            <a:endParaRPr lang="en-US" altLang="zh-TW" sz="2000" dirty="0" smtClean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 smtClean="0"/>
              <a:t>通用解</a:t>
            </a:r>
            <a:r>
              <a:rPr lang="zh-TW" altLang="en-US" sz="2000" dirty="0"/>
              <a:t>釋</a:t>
            </a:r>
            <a:endParaRPr lang="en-US" altLang="zh-TW" sz="2000" dirty="0" smtClean="0"/>
          </a:p>
          <a:p>
            <a:r>
              <a:rPr lang="en-US" altLang="zh-TW" sz="2000" dirty="0" smtClean="0"/>
              <a:t>RWD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響應式</a:t>
            </a:r>
            <a:endParaRPr lang="en-US" altLang="zh-TW" sz="2000" dirty="0" smtClean="0"/>
          </a:p>
          <a:p>
            <a:r>
              <a:rPr lang="en-US" altLang="zh-TW" sz="2000" dirty="0" smtClean="0"/>
              <a:t>C : content</a:t>
            </a:r>
          </a:p>
          <a:p>
            <a:r>
              <a:rPr lang="en-US" altLang="zh-TW" sz="2000" dirty="0" smtClean="0"/>
              <a:t>H : Header</a:t>
            </a:r>
          </a:p>
          <a:p>
            <a:r>
              <a:rPr lang="en-US" altLang="zh-TW" sz="2000" dirty="0" smtClean="0"/>
              <a:t>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Footer</a:t>
            </a:r>
          </a:p>
          <a:p>
            <a:r>
              <a:rPr lang="en-US" altLang="zh-TW" sz="2000" dirty="0" smtClean="0"/>
              <a:t>I : Index</a:t>
            </a:r>
          </a:p>
          <a:p>
            <a:endParaRPr lang="en-US" altLang="zh-TW" sz="2000" dirty="0"/>
          </a:p>
          <a:p>
            <a:r>
              <a:rPr lang="en-US" altLang="zh-TW" sz="2000" dirty="0" smtClean="0"/>
              <a:t>S -&gt; Site</a:t>
            </a:r>
          </a:p>
          <a:p>
            <a:r>
              <a:rPr lang="en-US" altLang="zh-TW" sz="2000" dirty="0" smtClean="0"/>
              <a:t>MS -&gt; mini Site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276291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 smtClean="0">
                <a:ea typeface="微軟正黑體" charset="-120"/>
              </a:rPr>
              <a:t>新增</a:t>
            </a:r>
            <a:r>
              <a:rPr lang="zh-TW" altLang="en-US" dirty="0">
                <a:ea typeface="微軟正黑體" charset="-120"/>
              </a:rPr>
              <a:t>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673"/>
            <a:ext cx="9144000" cy="4262653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61" y="3036515"/>
            <a:ext cx="7804139" cy="3668400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072073" y="1545540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03589" y="1822049"/>
            <a:ext cx="59312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57424" y="209820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20179" y="4001294"/>
            <a:ext cx="1098207" cy="370704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ITEM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974407" y="5609514"/>
            <a:ext cx="1098207" cy="972518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6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45"/>
            <a:ext cx="9144000" cy="4271721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092411" y="2001795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92163" y="2306595"/>
            <a:ext cx="786714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 smtClean="0">
                <a:ea typeface="微軟正黑體" charset="-120"/>
              </a:rPr>
              <a:t>新增</a:t>
            </a:r>
            <a:r>
              <a:rPr lang="zh-TW" altLang="en-US" dirty="0">
                <a:ea typeface="微軟正黑體" charset="-120"/>
              </a:rPr>
              <a:t>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2244811" y="256608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05" y="3188245"/>
            <a:ext cx="8141595" cy="3669755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186922" y="4854213"/>
            <a:ext cx="1583804" cy="22859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86922" y="4581238"/>
            <a:ext cx="1583804" cy="228593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Template</a:t>
            </a:r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192163" y="4854213"/>
            <a:ext cx="1583803" cy="2285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 smtClean="0">
                <a:ea typeface="微軟正黑體" charset="-120"/>
              </a:rPr>
              <a:t>增加內容</a:t>
            </a:r>
            <a:endParaRPr lang="zh-TW" altLang="en-US" dirty="0">
              <a:ea typeface="微軟正黑體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504"/>
            <a:ext cx="9144000" cy="363899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39329" y="2133600"/>
            <a:ext cx="2034748" cy="299636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Content</a:t>
            </a:r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295135" y="2842054"/>
            <a:ext cx="1334530" cy="51596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22896" y="3429000"/>
            <a:ext cx="1098207" cy="296563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ITEM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020612" y="4349577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4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系統簡介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概述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概觀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前</a:t>
            </a:r>
            <a:r>
              <a:rPr kumimoji="1" lang="zh-TW" altLang="en-US" dirty="0"/>
              <a:t>台</a:t>
            </a:r>
            <a:r>
              <a:rPr kumimoji="1" lang="zh-TW" altLang="en-US" dirty="0" smtClean="0"/>
              <a:t>環境</a:t>
            </a:r>
            <a:endParaRPr kumimoji="1" lang="en-US" altLang="zh-TW" dirty="0" smtClean="0"/>
          </a:p>
          <a:p>
            <a:r>
              <a:rPr lang="zh-TW" altLang="en-US" dirty="0" smtClean="0"/>
              <a:t>官網頁面組成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網頁介紹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元件開發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利用</a:t>
            </a:r>
            <a:r>
              <a:rPr lang="zh-TW" altLang="en-US" dirty="0"/>
              <a:t>後台創建畫面</a:t>
            </a:r>
            <a:endParaRPr lang="en-US" altLang="zh-TW" dirty="0" smtClean="0"/>
          </a:p>
          <a:p>
            <a:r>
              <a:rPr lang="zh-TW" altLang="en-US" dirty="0" smtClean="0"/>
              <a:t>佈署方式</a:t>
            </a:r>
            <a:endParaRPr lang="en-US" altLang="zh-TW" dirty="0" smtClean="0"/>
          </a:p>
          <a:p>
            <a:r>
              <a:rPr kumimoji="1" lang="en-US" altLang="zh-TW" dirty="0" smtClean="0"/>
              <a:t>TWM</a:t>
            </a:r>
            <a:r>
              <a:rPr kumimoji="1" lang="zh-TW" altLang="en-US" dirty="0" smtClean="0"/>
              <a:t>改版</a:t>
            </a:r>
            <a:endParaRPr kumimoji="1" lang="en-US" altLang="zh-TW" dirty="0" smtClean="0"/>
          </a:p>
          <a:p>
            <a:r>
              <a:rPr kumimoji="1" lang="zh-TW" altLang="en-US" strike="sngStrike" dirty="0"/>
              <a:t>備註</a:t>
            </a:r>
            <a:endParaRPr lang="en-US" altLang="zh-TW" strike="sngStrike" dirty="0" smtClean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419057" cy="764926"/>
          </a:xfrm>
        </p:spPr>
        <p:txBody>
          <a:bodyPr/>
          <a:lstStyle/>
          <a:p>
            <a:r>
              <a:rPr kumimoji="1" lang="zh-TW" altLang="en-US" dirty="0" smtClean="0"/>
              <a:t>大綱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562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</a:rPr>
              <a:t>DEV</a:t>
            </a:r>
          </a:p>
          <a:p>
            <a:r>
              <a:rPr lang="en-US" altLang="zh-TW" dirty="0">
                <a:latin typeface="+mn-ea"/>
                <a:hlinkClick r:id="rId2"/>
              </a:rPr>
              <a:t>http://</a:t>
            </a:r>
            <a:r>
              <a:rPr lang="en-US" altLang="zh-TW" dirty="0" smtClean="0">
                <a:latin typeface="+mn-ea"/>
                <a:hlinkClick r:id="rId2"/>
              </a:rPr>
              <a:t>ibsdevtsp.tstartel.com/index.aspx</a:t>
            </a:r>
            <a:endParaRPr lang="en-US" altLang="zh-TW" dirty="0" smtClean="0">
              <a:latin typeface="+mn-ea"/>
            </a:endParaRPr>
          </a:p>
          <a:p>
            <a:endParaRPr lang="en-US" altLang="zh-TW" dirty="0" smtClean="0">
              <a:latin typeface="+mn-ea"/>
            </a:endParaRPr>
          </a:p>
          <a:p>
            <a:r>
              <a:rPr lang="en-US" altLang="zh-TW" dirty="0" smtClean="0">
                <a:latin typeface="+mn-ea"/>
              </a:rPr>
              <a:t>UAT</a:t>
            </a:r>
          </a:p>
          <a:p>
            <a:r>
              <a:rPr lang="en-US" altLang="zh-TW" dirty="0">
                <a:latin typeface="+mn-ea"/>
                <a:hlinkClick r:id="rId3"/>
              </a:rPr>
              <a:t>http://</a:t>
            </a:r>
            <a:r>
              <a:rPr lang="en-US" altLang="zh-TW" dirty="0" smtClean="0">
                <a:latin typeface="+mn-ea"/>
                <a:hlinkClick r:id="rId3"/>
              </a:rPr>
              <a:t>ibsuattsp.tstartel.com/index.aspx</a:t>
            </a:r>
            <a:endParaRPr lang="en-US" altLang="zh-TW" dirty="0" smtClean="0">
              <a:latin typeface="+mn-ea"/>
            </a:endParaRPr>
          </a:p>
          <a:p>
            <a:endParaRPr lang="en-US" altLang="zh-TW" dirty="0" smtClean="0">
              <a:latin typeface="+mn-ea"/>
            </a:endParaRPr>
          </a:p>
          <a:p>
            <a:r>
              <a:rPr lang="en-US" altLang="zh-TW" dirty="0" smtClean="0">
                <a:latin typeface="+mn-ea"/>
              </a:rPr>
              <a:t>PROD</a:t>
            </a:r>
          </a:p>
          <a:p>
            <a:r>
              <a:rPr lang="en-US" altLang="zh-TW" dirty="0">
                <a:latin typeface="+mn-ea"/>
                <a:hlinkClick r:id="rId4"/>
              </a:rPr>
              <a:t>http://ibsprodtsp.tstartel.com</a:t>
            </a:r>
            <a:r>
              <a:rPr lang="en-US" altLang="zh-TW" dirty="0" smtClean="0">
                <a:latin typeface="+mn-ea"/>
                <a:hlinkClick r:id="rId4"/>
              </a:rPr>
              <a:t>/</a:t>
            </a:r>
            <a:endParaRPr lang="en-US" altLang="zh-TW" dirty="0" smtClean="0">
              <a:latin typeface="+mn-ea"/>
            </a:endParaRPr>
          </a:p>
          <a:p>
            <a:endParaRPr lang="zh-TW" altLang="en-US" dirty="0">
              <a:latin typeface="+mn-ea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 smtClean="0">
                <a:ea typeface="微軟正黑體" charset="-120"/>
              </a:rPr>
              <a:t>後台環境</a:t>
            </a:r>
            <a:endParaRPr lang="zh-TW" altLang="en-US" dirty="0"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56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佈署方式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佈署工具</a:t>
            </a:r>
            <a:endParaRPr kumimoji="1" lang="zh-TW" altLang="en-US" dirty="0"/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3245182913"/>
              </p:ext>
            </p:extLst>
          </p:nvPr>
        </p:nvGraphicFramePr>
        <p:xfrm>
          <a:off x="602768" y="1767807"/>
          <a:ext cx="820891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" y="4074232"/>
            <a:ext cx="2880320" cy="12027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45" y="4074231"/>
            <a:ext cx="3739865" cy="120277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90" y="5372718"/>
            <a:ext cx="2611395" cy="1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 smtClean="0"/>
              <a:t>佈署方向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327"/>
            <a:ext cx="9144000" cy="46460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18" y="3859941"/>
            <a:ext cx="6271591" cy="299805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en-US" altLang="zh-TW" dirty="0" err="1" smtClean="0"/>
              <a:t>GitLab</a:t>
            </a:r>
            <a:r>
              <a:rPr lang="en-US" altLang="zh-TW" dirty="0" smtClean="0"/>
              <a:t> -&gt;</a:t>
            </a:r>
            <a:r>
              <a:rPr lang="en-US" altLang="zh-TW" dirty="0" err="1" smtClean="0"/>
              <a:t>Sourcetree</a:t>
            </a:r>
            <a:r>
              <a:rPr lang="en-US" altLang="zh-TW" dirty="0" smtClean="0"/>
              <a:t> -&gt;</a:t>
            </a:r>
            <a:r>
              <a:rPr lang="en-US" altLang="zh-TW" dirty="0"/>
              <a:t>Jenkins-</a:t>
            </a:r>
            <a:r>
              <a:rPr lang="en-US" altLang="zh-TW" dirty="0" smtClean="0"/>
              <a:t>&gt;Deploy </a:t>
            </a:r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8" name="＞形箭號 7"/>
          <p:cNvSpPr/>
          <p:nvPr/>
        </p:nvSpPr>
        <p:spPr>
          <a:xfrm>
            <a:off x="2088303" y="316131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81169" y="5119448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89"/>
            <a:ext cx="9144000" cy="33179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8" y="2223668"/>
            <a:ext cx="5805932" cy="4634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412914" y="1698224"/>
            <a:ext cx="3359236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79739" y="3774673"/>
            <a:ext cx="4387936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 smtClean="0"/>
              <a:t>佈署方向</a:t>
            </a:r>
            <a:endParaRPr kumimoji="1" lang="zh-TW" altLang="en-US" dirty="0"/>
          </a:p>
        </p:txBody>
      </p:sp>
      <p:sp>
        <p:nvSpPr>
          <p:cNvPr id="9" name="＞形箭號 8"/>
          <p:cNvSpPr/>
          <p:nvPr/>
        </p:nvSpPr>
        <p:spPr>
          <a:xfrm>
            <a:off x="2612178" y="5818346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2" y="5482169"/>
            <a:ext cx="2611395" cy="1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987"/>
            <a:ext cx="9144000" cy="3826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914" y="2740733"/>
            <a:ext cx="1077186" cy="1193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 smtClean="0"/>
              <a:t>佈署方向</a:t>
            </a:r>
            <a:endParaRPr kumimoji="1"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" y="5487018"/>
            <a:ext cx="2611395" cy="13709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67" y="3733609"/>
            <a:ext cx="6285033" cy="3037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＞形箭號 8"/>
          <p:cNvSpPr/>
          <p:nvPr/>
        </p:nvSpPr>
        <p:spPr>
          <a:xfrm>
            <a:off x="2688378" y="5823194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9050" y="4839961"/>
            <a:ext cx="623495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12" y="5567929"/>
            <a:ext cx="3739865" cy="12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 smtClean="0"/>
              <a:t>佈署方向</a:t>
            </a:r>
            <a:endParaRPr kumimoji="1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5229"/>
            <a:ext cx="3739865" cy="120277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" y="1490077"/>
            <a:ext cx="3761481" cy="4165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364" y="3169358"/>
            <a:ext cx="2633686" cy="1193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45" y="2578810"/>
            <a:ext cx="4853089" cy="3567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14850" y="3321627"/>
            <a:ext cx="373380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＞形箭號 12"/>
          <p:cNvSpPr/>
          <p:nvPr/>
        </p:nvSpPr>
        <p:spPr>
          <a:xfrm>
            <a:off x="3959153" y="579677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70114" y="578751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</a:rPr>
              <a:t>上板區塊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17625"/>
            <a:ext cx="3886200" cy="4351338"/>
          </a:xfrm>
        </p:spPr>
        <p:txBody>
          <a:bodyPr/>
          <a:lstStyle/>
          <a:p>
            <a:r>
              <a:rPr lang="en-US" altLang="zh-TW" dirty="0" smtClean="0"/>
              <a:t>PPD</a:t>
            </a:r>
          </a:p>
          <a:p>
            <a:pPr lvl="1"/>
            <a:r>
              <a:rPr lang="en-US" altLang="zh-TW" sz="2000" dirty="0" smtClean="0"/>
              <a:t>Web: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Domain: prodtsp.tstartel.com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 </a:t>
            </a:r>
            <a:r>
              <a:rPr lang="en-US" altLang="zh-TW" sz="1600" dirty="0" smtClean="0">
                <a:solidFill>
                  <a:srgbClr val="FF0000"/>
                </a:solidFill>
              </a:rPr>
              <a:t>172.23.2.18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2"/>
            <a:r>
              <a:rPr lang="en-US" altLang="zh-TW" sz="1600" dirty="0" err="1" smtClean="0">
                <a:solidFill>
                  <a:srgbClr val="FF0000"/>
                </a:solidFill>
              </a:rPr>
              <a:t>Hoest</a:t>
            </a:r>
            <a:r>
              <a:rPr lang="en-US" altLang="zh-TW" sz="1600" dirty="0" smtClean="0">
                <a:solidFill>
                  <a:srgbClr val="FF0000"/>
                </a:solidFill>
              </a:rPr>
              <a:t>:</a:t>
            </a:r>
            <a:r>
              <a:rPr lang="hr-HR" altLang="zh-TW" sz="1600" dirty="0" smtClean="0">
                <a:solidFill>
                  <a:srgbClr val="FF0000"/>
                </a:solidFill>
              </a:rPr>
              <a:t>VMCTSPSPPD</a:t>
            </a:r>
            <a:r>
              <a:rPr lang="en-US" altLang="zh-TW" sz="1600" dirty="0" smtClean="0">
                <a:solidFill>
                  <a:srgbClr val="FF0000"/>
                </a:solidFill>
              </a:rPr>
              <a:t>     </a:t>
            </a:r>
          </a:p>
          <a:p>
            <a:pPr lvl="2"/>
            <a:r>
              <a:rPr lang="en-US" altLang="zh-TW" sz="1600" dirty="0" err="1" smtClean="0">
                <a:solidFill>
                  <a:srgbClr val="FF0000"/>
                </a:solidFill>
              </a:rPr>
              <a:t>Ip</a:t>
            </a:r>
            <a:r>
              <a:rPr lang="en-US" altLang="zh-TW" sz="1600" dirty="0" smtClean="0">
                <a:solidFill>
                  <a:srgbClr val="FF0000"/>
                </a:solidFill>
              </a:rPr>
              <a:t>:</a:t>
            </a:r>
            <a:r>
              <a:rPr lang="hr-HR" altLang="zh-TW" sz="1600" dirty="0" smtClean="0">
                <a:solidFill>
                  <a:srgbClr val="FF0000"/>
                </a:solidFill>
              </a:rPr>
              <a:t>172.23.20.141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 smtClean="0"/>
              <a:t>AP:</a:t>
            </a:r>
            <a:r>
              <a:rPr lang="zh-TW" altLang="en-US" sz="2000" dirty="0" smtClean="0"/>
              <a:t>同</a:t>
            </a:r>
            <a:r>
              <a:rPr lang="en-US" altLang="zh-TW" sz="2000" dirty="0" smtClean="0"/>
              <a:t>prod</a:t>
            </a:r>
          </a:p>
          <a:p>
            <a:pPr lvl="1"/>
            <a:r>
              <a:rPr lang="en-US" altLang="zh-TW" sz="2000" dirty="0" smtClean="0"/>
              <a:t>DB:</a:t>
            </a:r>
            <a:r>
              <a:rPr lang="zh-TW" altLang="en-US" sz="2000" dirty="0"/>
              <a:t>同</a:t>
            </a:r>
            <a:r>
              <a:rPr lang="en-US" altLang="zh-TW" sz="2000" dirty="0" smtClean="0"/>
              <a:t>prod</a:t>
            </a:r>
            <a:endParaRPr lang="en-US" altLang="zh-TW" sz="2800" dirty="0" smtClean="0"/>
          </a:p>
          <a:p>
            <a:r>
              <a:rPr lang="en-US" altLang="zh-TW" dirty="0" smtClean="0"/>
              <a:t>UAT</a:t>
            </a:r>
          </a:p>
          <a:p>
            <a:pPr lvl="1"/>
            <a:r>
              <a:rPr lang="en-US" altLang="zh-TW" sz="2000" dirty="0"/>
              <a:t>Web: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Domain : uattsp.tstartel.com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VIP :172.23.3.7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Host :VMDTSPS03T</a:t>
            </a:r>
            <a:r>
              <a:rPr lang="en-US" altLang="zh-TW" sz="1600" dirty="0">
                <a:solidFill>
                  <a:srgbClr val="FF0000"/>
                </a:solidFill>
              </a:rPr>
              <a:t>	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sz="1600" dirty="0" err="1" smtClean="0">
                <a:solidFill>
                  <a:srgbClr val="FF0000"/>
                </a:solidFill>
              </a:rPr>
              <a:t>Ip</a:t>
            </a:r>
            <a:r>
              <a:rPr lang="en-US" altLang="zh-TW" sz="1600" dirty="0" smtClean="0">
                <a:solidFill>
                  <a:srgbClr val="FF0000"/>
                </a:solidFill>
              </a:rPr>
              <a:t> :</a:t>
            </a:r>
            <a:r>
              <a:rPr lang="hr-HR" altLang="zh-TW" sz="1600" dirty="0" smtClean="0">
                <a:solidFill>
                  <a:srgbClr val="FF0000"/>
                </a:solidFill>
              </a:rPr>
              <a:t>172.23.30.7</a:t>
            </a:r>
            <a:endParaRPr lang="zh-TW" altLang="en-US" sz="16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 smtClean="0"/>
              <a:t>AP: </a:t>
            </a:r>
            <a:r>
              <a:rPr lang="hr-HR" altLang="zh-TW" sz="2000" dirty="0" smtClean="0"/>
              <a:t>172.22.131.189</a:t>
            </a:r>
          </a:p>
          <a:p>
            <a:pPr lvl="1"/>
            <a:r>
              <a:rPr lang="hr-HR" altLang="zh-TW" sz="2000" dirty="0" smtClean="0"/>
              <a:t>DB</a:t>
            </a:r>
            <a:r>
              <a:rPr lang="hr-HR" altLang="zh-TW" sz="2000" dirty="0"/>
              <a:t>: </a:t>
            </a:r>
            <a:r>
              <a:rPr lang="hr-HR" altLang="zh-TW" sz="2000" dirty="0" smtClean="0"/>
              <a:t>172.22.131.77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4629150" y="1317625"/>
            <a:ext cx="3886200" cy="4351338"/>
          </a:xfrm>
        </p:spPr>
        <p:txBody>
          <a:bodyPr/>
          <a:lstStyle/>
          <a:p>
            <a:r>
              <a:rPr lang="en-US" altLang="zh-TW" dirty="0" smtClean="0"/>
              <a:t>DEV</a:t>
            </a:r>
          </a:p>
          <a:p>
            <a:pPr lvl="1"/>
            <a:r>
              <a:rPr lang="en-US" altLang="zh-TW" sz="2000" dirty="0"/>
              <a:t>Web: </a:t>
            </a:r>
            <a:endParaRPr lang="en-US" altLang="zh-TW" sz="2000" dirty="0" smtClean="0"/>
          </a:p>
          <a:p>
            <a:pPr lvl="2"/>
            <a:r>
              <a:rPr lang="en-US" altLang="zh-TW" sz="1600" dirty="0" smtClean="0"/>
              <a:t>Domain :</a:t>
            </a:r>
            <a:r>
              <a:rPr lang="en-US" altLang="zh-TW" sz="1600" dirty="0"/>
              <a:t>dev.tstartel.com</a:t>
            </a:r>
          </a:p>
          <a:p>
            <a:pPr lvl="2"/>
            <a:r>
              <a:rPr lang="en-US" altLang="zh-TW" sz="1600" dirty="0" smtClean="0"/>
              <a:t>VIP :172.23.3.5</a:t>
            </a:r>
          </a:p>
          <a:p>
            <a:pPr lvl="2"/>
            <a:r>
              <a:rPr lang="en-US" altLang="zh-TW" sz="1600" dirty="0"/>
              <a:t>Hostname : VMDTSPS01T</a:t>
            </a:r>
          </a:p>
          <a:p>
            <a:pPr lvl="2"/>
            <a:r>
              <a:rPr lang="en-US" altLang="zh-TW" sz="1600" dirty="0" err="1" smtClean="0"/>
              <a:t>Ip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: </a:t>
            </a:r>
            <a:r>
              <a:rPr lang="hr-HR" altLang="zh-TW" sz="1600" dirty="0" smtClean="0"/>
              <a:t>172.23.30.5</a:t>
            </a:r>
            <a:endParaRPr lang="zh-TW" altLang="en-US" sz="1600" dirty="0"/>
          </a:p>
          <a:p>
            <a:pPr lvl="1"/>
            <a:r>
              <a:rPr lang="en-US" altLang="zh-TW" sz="2000" dirty="0"/>
              <a:t>AP: </a:t>
            </a:r>
            <a:r>
              <a:rPr lang="nb-NO" altLang="zh-TW" sz="2000" dirty="0"/>
              <a:t>172.22.128.165</a:t>
            </a:r>
            <a:endParaRPr lang="zh-TW" altLang="en-US" sz="2000" dirty="0"/>
          </a:p>
          <a:p>
            <a:pPr lvl="1"/>
            <a:r>
              <a:rPr lang="en-US" altLang="zh-TW" sz="2000" dirty="0"/>
              <a:t>DB: </a:t>
            </a:r>
            <a:r>
              <a:rPr lang="hr-HR" altLang="zh-TW" sz="2000" dirty="0" smtClean="0"/>
              <a:t>172.22.131.80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 smtClean="0"/>
              <a:t>開發環境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79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33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err="1"/>
              <a:t>t</a:t>
            </a:r>
            <a:r>
              <a:rPr lang="en-US" altLang="zh-TW" dirty="0" err="1" smtClean="0"/>
              <a:t>wm_r_xxx.jsp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畫面</a:t>
            </a:r>
            <a:r>
              <a:rPr lang="zh-TW" altLang="en-US" dirty="0"/>
              <a:t>檢查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95063"/>
            <a:ext cx="1438476" cy="358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46" y="2595063"/>
            <a:ext cx="1400370" cy="326753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067126" y="3727174"/>
            <a:ext cx="894735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642" y="2462222"/>
            <a:ext cx="4502358" cy="41438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31426" y="4381740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 smtClean="0"/>
              <a:t>元件代號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9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89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 smtClean="0"/>
              <a:t>命名範例</a:t>
            </a:r>
            <a:endParaRPr lang="en-US" altLang="zh-TW" sz="2000" dirty="0" smtClean="0"/>
          </a:p>
          <a:p>
            <a:r>
              <a:rPr lang="en-US" altLang="zh-TW" sz="2000" dirty="0" err="1" smtClean="0"/>
              <a:t>twm_r_x</a:t>
            </a:r>
            <a:r>
              <a:rPr lang="en-US" altLang="zh-TW" sz="2000" dirty="0" smtClean="0"/>
              <a:t>	</a:t>
            </a:r>
            <a:r>
              <a:rPr lang="en-US" altLang="zh-TW" sz="2000" dirty="0" err="1" smtClean="0"/>
              <a:t>twm</a:t>
            </a:r>
            <a:r>
              <a:rPr lang="zh-TW" altLang="en-US" sz="2000" dirty="0" smtClean="0"/>
              <a:t>響應式內</a:t>
            </a:r>
            <a:r>
              <a:rPr lang="zh-TW" altLang="en-US" sz="2000" dirty="0"/>
              <a:t>容</a:t>
            </a:r>
            <a:endParaRPr lang="en-US" altLang="zh-TW" sz="2000" dirty="0" smtClean="0"/>
          </a:p>
          <a:p>
            <a:r>
              <a:rPr lang="en-US" altLang="zh-TW" sz="2000" dirty="0" err="1"/>
              <a:t>twm</a:t>
            </a:r>
            <a:r>
              <a:rPr lang="en-US" altLang="zh-TW" sz="2000" dirty="0" err="1" smtClean="0"/>
              <a:t>_h_x</a:t>
            </a:r>
            <a:r>
              <a:rPr lang="en-US" altLang="zh-TW" sz="2000" dirty="0" smtClean="0"/>
              <a:t>	</a:t>
            </a:r>
            <a:r>
              <a:rPr lang="en-US" altLang="zh-TW" sz="2000" dirty="0" err="1" smtClean="0"/>
              <a:t>twm</a:t>
            </a:r>
            <a:r>
              <a:rPr lang="zh-TW" altLang="en-US" sz="2000" dirty="0" smtClean="0"/>
              <a:t>天</a:t>
            </a:r>
            <a:endParaRPr lang="en-US" altLang="zh-TW" sz="2000" dirty="0" smtClean="0"/>
          </a:p>
          <a:p>
            <a:r>
              <a:rPr lang="en-US" altLang="zh-TW" sz="2000" dirty="0" err="1"/>
              <a:t>twm</a:t>
            </a:r>
            <a:r>
              <a:rPr lang="en-US" altLang="zh-TW" sz="2000" dirty="0" err="1" smtClean="0"/>
              <a:t>_f_x</a:t>
            </a:r>
            <a:r>
              <a:rPr lang="en-US" altLang="zh-TW" sz="2000" dirty="0" smtClean="0"/>
              <a:t>	</a:t>
            </a:r>
            <a:r>
              <a:rPr lang="en-US" altLang="zh-TW" sz="2000" dirty="0" err="1" smtClean="0"/>
              <a:t>twm</a:t>
            </a:r>
            <a:r>
              <a:rPr lang="zh-TW" altLang="en-US" sz="2000" dirty="0" smtClean="0"/>
              <a:t>地</a:t>
            </a:r>
            <a:endParaRPr lang="en-US" altLang="zh-TW" sz="2000" dirty="0" smtClean="0"/>
          </a:p>
          <a:p>
            <a:r>
              <a:rPr lang="en-US" altLang="zh-TW" sz="2000" dirty="0" err="1" smtClean="0"/>
              <a:t>twm_b_x</a:t>
            </a:r>
            <a:r>
              <a:rPr lang="en-US" altLang="zh-TW" sz="2000" dirty="0" smtClean="0"/>
              <a:t>	</a:t>
            </a:r>
            <a:r>
              <a:rPr lang="en-US" altLang="zh-TW" sz="2000" dirty="0" err="1" smtClean="0"/>
              <a:t>twm</a:t>
            </a:r>
            <a:r>
              <a:rPr lang="zh-TW" altLang="en-US" sz="2000" dirty="0" smtClean="0"/>
              <a:t>大網</a:t>
            </a:r>
            <a:endParaRPr lang="en-US" altLang="zh-TW" sz="2000" dirty="0" smtClean="0"/>
          </a:p>
          <a:p>
            <a:r>
              <a:rPr lang="en-US" altLang="zh-TW" sz="2000" dirty="0" err="1" smtClean="0"/>
              <a:t>twm_s_x</a:t>
            </a:r>
            <a:r>
              <a:rPr lang="en-US" altLang="zh-TW" sz="2000" dirty="0"/>
              <a:t>	</a:t>
            </a:r>
            <a:r>
              <a:rPr lang="en-US" altLang="zh-TW" sz="2000" dirty="0" err="1" smtClean="0"/>
              <a:t>twm</a:t>
            </a:r>
            <a:r>
              <a:rPr lang="zh-TW" altLang="en-US" sz="2000" dirty="0" smtClean="0"/>
              <a:t>小網</a:t>
            </a:r>
            <a:endParaRPr lang="en-US" altLang="zh-TW" sz="2000" dirty="0" smtClean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 smtClean="0"/>
              <a:t>twm</a:t>
            </a:r>
            <a:r>
              <a:rPr lang="zh-TW" altLang="en-US" sz="2000" dirty="0" smtClean="0"/>
              <a:t>天地對應</a:t>
            </a:r>
            <a:endParaRPr lang="en-US" altLang="zh-TW" sz="2000" dirty="0" smtClean="0"/>
          </a:p>
          <a:p>
            <a:r>
              <a:rPr lang="en-US" altLang="zh-TW" sz="2000" dirty="0" err="1" smtClean="0"/>
              <a:t>twm_r_x</a:t>
            </a:r>
            <a:r>
              <a:rPr lang="en-US" altLang="zh-TW" sz="2000" dirty="0" smtClean="0"/>
              <a:t>  </a:t>
            </a:r>
            <a:r>
              <a:rPr lang="zh-TW" altLang="en-US" sz="2000" dirty="0" smtClean="0"/>
              <a:t>對應 </a:t>
            </a:r>
            <a:r>
              <a:rPr lang="en-US" altLang="zh-TW" sz="2000" dirty="0" smtClean="0"/>
              <a:t>twm_f_01(</a:t>
            </a:r>
            <a:r>
              <a:rPr lang="en-US" altLang="zh-TW" sz="2000" dirty="0" err="1" smtClean="0"/>
              <a:t>rwd</a:t>
            </a:r>
            <a:r>
              <a:rPr lang="en-US" altLang="zh-TW" sz="2000" dirty="0" smtClean="0"/>
              <a:t>)</a:t>
            </a:r>
          </a:p>
          <a:p>
            <a:r>
              <a:rPr lang="en-US" altLang="zh-TW" sz="2000" dirty="0" err="1" smtClean="0"/>
              <a:t>twm_b_x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對應 </a:t>
            </a:r>
            <a:r>
              <a:rPr lang="en-US" altLang="zh-TW" sz="2000" dirty="0" smtClean="0"/>
              <a:t>twm_f_02(</a:t>
            </a:r>
            <a:r>
              <a:rPr lang="zh-TW" altLang="en-US" sz="2000" dirty="0" smtClean="0"/>
              <a:t>大網</a:t>
            </a:r>
            <a:r>
              <a:rPr lang="en-US" altLang="zh-TW" sz="2000" dirty="0" smtClean="0"/>
              <a:t>)</a:t>
            </a:r>
          </a:p>
          <a:p>
            <a:r>
              <a:rPr lang="en-US" altLang="zh-TW" sz="2000" dirty="0" err="1" smtClean="0"/>
              <a:t>twm_s_x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對應 </a:t>
            </a:r>
            <a:r>
              <a:rPr lang="en-US" altLang="zh-TW" sz="2000" dirty="0" smtClean="0"/>
              <a:t>twm_f_03(</a:t>
            </a:r>
            <a:r>
              <a:rPr lang="zh-TW" altLang="en-US" sz="2000" dirty="0" smtClean="0"/>
              <a:t>小網</a:t>
            </a:r>
            <a:r>
              <a:rPr lang="en-US" altLang="zh-TW" sz="2000" dirty="0" smtClean="0"/>
              <a:t>)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35570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628650" y="128010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TWM</a:t>
            </a:r>
            <a:r>
              <a:rPr lang="zh-TW" altLang="en-US" dirty="0" smtClean="0"/>
              <a:t>對應天地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235"/>
            <a:ext cx="9144000" cy="512436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 smtClean="0"/>
              <a:t>網頁創建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69465" y="3526976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74643" y="3546854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58916" y="4692235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b="81647"/>
          <a:stretch/>
        </p:blipFill>
        <p:spPr>
          <a:xfrm>
            <a:off x="0" y="1322199"/>
            <a:ext cx="9144000" cy="7733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b="83413"/>
          <a:stretch/>
        </p:blipFill>
        <p:spPr>
          <a:xfrm>
            <a:off x="656359" y="2152650"/>
            <a:ext cx="8487641" cy="657225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>
                <a:latin typeface="+mn-ea"/>
                <a:ea typeface="+mn-ea"/>
              </a:rPr>
              <a:t>頁</a:t>
            </a:r>
            <a:r>
              <a:rPr kumimoji="1" lang="zh-TW" altLang="en-US" dirty="0" smtClean="0">
                <a:latin typeface="+mn-ea"/>
                <a:ea typeface="+mn-ea"/>
              </a:rPr>
              <a:t>面</a:t>
            </a:r>
            <a:endParaRPr kumimoji="1" lang="zh-TW" altLang="en-US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0842" y="1357241"/>
            <a:ext cx="1081157" cy="39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9464" y="2152650"/>
            <a:ext cx="961336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2474" y="3140869"/>
            <a:ext cx="62388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各</a:t>
            </a:r>
            <a:r>
              <a:rPr lang="zh-TW" altLang="en-US" sz="1600" dirty="0" smtClean="0">
                <a:latin typeface="+mn-ea"/>
              </a:rPr>
              <a:t>環境網段</a:t>
            </a:r>
            <a:endParaRPr lang="en-US" altLang="zh-TW" sz="1600" dirty="0" smtClean="0">
              <a:latin typeface="+mn-ea"/>
            </a:endParaRPr>
          </a:p>
          <a:p>
            <a:r>
              <a:rPr lang="en-US" altLang="zh-TW" sz="1600" dirty="0" smtClean="0">
                <a:latin typeface="+mn-ea"/>
              </a:rPr>
              <a:t>PROD</a:t>
            </a:r>
          </a:p>
          <a:p>
            <a:r>
              <a:rPr lang="en-US" altLang="zh-TW" sz="1600" dirty="0" smtClean="0">
                <a:latin typeface="+mn-ea"/>
                <a:hlinkClick r:id="rId6"/>
              </a:rPr>
              <a:t>www.tstartel.com</a:t>
            </a:r>
            <a:r>
              <a:rPr lang="en-US" altLang="zh-TW" sz="1600" dirty="0">
                <a:latin typeface="+mn-ea"/>
              </a:rPr>
              <a:t>	</a:t>
            </a:r>
            <a:r>
              <a:rPr lang="en-US" altLang="zh-TW" sz="1600" dirty="0" smtClean="0">
                <a:latin typeface="+mn-ea"/>
              </a:rPr>
              <a:t>&gt;	</a:t>
            </a:r>
            <a:r>
              <a:rPr lang="en-US" altLang="zh-TW" sz="1600" dirty="0" smtClean="0">
                <a:solidFill>
                  <a:srgbClr val="FF0000"/>
                </a:solidFill>
                <a:latin typeface="+mn-ea"/>
              </a:rPr>
              <a:t>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 smtClean="0">
                <a:latin typeface="+mn-ea"/>
              </a:rPr>
              <a:t>UAT</a:t>
            </a:r>
          </a:p>
          <a:p>
            <a:r>
              <a:rPr lang="en-US" altLang="zh-TW" sz="1600" dirty="0" smtClean="0">
                <a:latin typeface="+mn-ea"/>
              </a:rPr>
              <a:t>uattsp.tstartel.com	&gt;</a:t>
            </a:r>
            <a:r>
              <a:rPr lang="en-US" altLang="zh-TW" sz="1600" dirty="0">
                <a:latin typeface="+mn-ea"/>
              </a:rPr>
              <a:t>	</a:t>
            </a:r>
            <a:r>
              <a:rPr lang="en-US" altLang="zh-TW" sz="1600" dirty="0" smtClean="0">
                <a:solidFill>
                  <a:srgbClr val="FF0000"/>
                </a:solidFill>
                <a:latin typeface="+mn-ea"/>
              </a:rPr>
              <a:t>uatow.tstarcs.taiwanmobile.com</a:t>
            </a:r>
          </a:p>
          <a:p>
            <a:endParaRPr lang="en-US" altLang="zh-TW" sz="1600" dirty="0" smtClean="0">
              <a:latin typeface="+mn-ea"/>
            </a:endParaRPr>
          </a:p>
          <a:p>
            <a:r>
              <a:rPr lang="en-US" altLang="zh-TW" sz="1600" dirty="0" smtClean="0">
                <a:latin typeface="+mn-ea"/>
              </a:rPr>
              <a:t>DEV</a:t>
            </a:r>
          </a:p>
          <a:p>
            <a:r>
              <a:rPr lang="en-US" altLang="zh-TW" sz="1600" dirty="0" smtClean="0">
                <a:latin typeface="+mn-ea"/>
              </a:rPr>
              <a:t>dev.tstartel.com	&gt;	</a:t>
            </a:r>
            <a:r>
              <a:rPr lang="en-US" altLang="zh-TW" sz="1600" dirty="0" smtClean="0">
                <a:solidFill>
                  <a:srgbClr val="FF0000"/>
                </a:solidFill>
                <a:latin typeface="+mn-ea"/>
              </a:rPr>
              <a:t>devow.tstarcs.taiwanmobile.com</a:t>
            </a:r>
            <a:r>
              <a:rPr lang="en-US" altLang="zh-TW" sz="1600" dirty="0" smtClean="0">
                <a:latin typeface="+mn-ea"/>
              </a:rPr>
              <a:t> </a:t>
            </a:r>
            <a:endParaRPr lang="zh-TW" altLang="en-US" sz="1600" dirty="0">
              <a:latin typeface="+mn-ea"/>
            </a:endParaRPr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711215"/>
              </p:ext>
            </p:extLst>
          </p:nvPr>
        </p:nvGraphicFramePr>
        <p:xfrm>
          <a:off x="7505700" y="54491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工作表" showAsIcon="1" r:id="rId8" imgW="914400" imgH="771480" progId="Excel.Sheet.12">
                  <p:embed/>
                </p:oleObj>
              </mc:Choice>
              <mc:Fallback>
                <p:oleObj name="工作表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05700" y="54491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9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備註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37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566461" y="4389261"/>
            <a:ext cx="613151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 smtClean="0">
                <a:solidFill>
                  <a:schemeClr val="tx1"/>
                </a:solidFill>
              </a:rPr>
              <a:t>AP Server</a:t>
            </a:r>
          </a:p>
          <a:p>
            <a:pPr algn="r"/>
            <a:r>
              <a:rPr kumimoji="1" lang="en-US" altLang="zh-TW" dirty="0" smtClean="0">
                <a:solidFill>
                  <a:schemeClr val="tx1"/>
                </a:solidFill>
              </a:rPr>
              <a:t>intra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6" y="2480383"/>
            <a:ext cx="708063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 smtClean="0">
                <a:solidFill>
                  <a:schemeClr val="tx1"/>
                </a:solidFill>
              </a:rPr>
              <a:t>Web Server</a:t>
            </a:r>
          </a:p>
          <a:p>
            <a:pPr algn="r"/>
            <a:r>
              <a:rPr kumimoji="1" lang="en-US" altLang="zh-TW" dirty="0" err="1" smtClean="0">
                <a:solidFill>
                  <a:schemeClr val="tx1"/>
                </a:solidFill>
              </a:rPr>
              <a:t>dmz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</a:t>
            </a:r>
            <a:r>
              <a:rPr lang="zh-TW" altLang="en-US" dirty="0" smtClean="0">
                <a:ea typeface="微軟正黑體" charset="-120"/>
              </a:rPr>
              <a:t>概觀原檔</a:t>
            </a:r>
            <a:endParaRPr lang="zh-TW" altLang="en-US" dirty="0">
              <a:ea typeface="微軟正黑體" charset="-120"/>
            </a:endParaRPr>
          </a:p>
        </p:txBody>
      </p:sp>
      <p:sp>
        <p:nvSpPr>
          <p:cNvPr id="4" name="雲朵形圖說文字 3"/>
          <p:cNvSpPr/>
          <p:nvPr/>
        </p:nvSpPr>
        <p:spPr>
          <a:xfrm>
            <a:off x="839608" y="1169988"/>
            <a:ext cx="1561686" cy="628995"/>
          </a:xfrm>
          <a:prstGeom prst="cloudCallout">
            <a:avLst>
              <a:gd name="adj1" fmla="val -1103"/>
              <a:gd name="adj2" fmla="val 87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32073" y="2107095"/>
            <a:ext cx="5522318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Firewall     L4 	          VIP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172.23.2.6</a:t>
            </a:r>
            <a:r>
              <a:rPr lang="zh-TW" altLang="en-US" dirty="0" smtClean="0"/>
              <a:t> </a:t>
            </a:r>
            <a:r>
              <a:rPr lang="en-US" altLang="zh-TW" dirty="0" smtClean="0"/>
              <a:t>port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8080</a:t>
            </a:r>
            <a:endParaRPr lang="en-US" altLang="zh-TW" dirty="0"/>
          </a:p>
        </p:txBody>
      </p:sp>
      <p:sp>
        <p:nvSpPr>
          <p:cNvPr id="14" name="圓角矩形 13"/>
          <p:cNvSpPr/>
          <p:nvPr/>
        </p:nvSpPr>
        <p:spPr>
          <a:xfrm>
            <a:off x="732072" y="2513605"/>
            <a:ext cx="463494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414748" y="2513605"/>
            <a:ext cx="839643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641133" y="277414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VMCTSPS02P</a:t>
              </a:r>
            </a:p>
            <a:p>
              <a:pPr algn="ctr"/>
              <a:r>
                <a:rPr lang="en-US" altLang="zh-TW" sz="1000" dirty="0" smtClean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552190" y="2788415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VMCTSPS03P</a:t>
              </a:r>
            </a:p>
            <a:p>
              <a:pPr algn="ctr"/>
              <a:r>
                <a:rPr lang="en-US" altLang="zh-TW" sz="1000" dirty="0" smtClean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532195" y="2780795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VMCTSPS04P</a:t>
              </a:r>
            </a:p>
            <a:p>
              <a:pPr algn="ctr"/>
              <a:r>
                <a:rPr lang="en-US" altLang="zh-TW" sz="1000" dirty="0" smtClean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502915" y="2774564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VMCTSPS05P</a:t>
              </a:r>
            </a:p>
            <a:p>
              <a:pPr algn="ctr"/>
              <a:r>
                <a:rPr lang="en-US" altLang="zh-TW" sz="1000" dirty="0" smtClean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57940" y="2774564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VMCTSPS06P</a:t>
              </a:r>
            </a:p>
            <a:p>
              <a:pPr algn="ctr"/>
              <a:r>
                <a:rPr lang="en-US" altLang="zh-TW" sz="1000" dirty="0" smtClean="0"/>
                <a:t>172.23.20.6</a:t>
              </a:r>
              <a:endParaRPr lang="zh-TW" altLang="en-US" sz="1000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374530" y="2766538"/>
            <a:ext cx="919497" cy="1104747"/>
            <a:chOff x="5660879" y="2783332"/>
            <a:chExt cx="919497" cy="110474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5709128" y="3487969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VMK012</a:t>
              </a:r>
            </a:p>
            <a:p>
              <a:pPr algn="ctr"/>
              <a:r>
                <a:rPr lang="en-US" altLang="zh-TW" sz="1000" dirty="0" smtClean="0"/>
                <a:t>172.23.64.2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732072" y="4002379"/>
            <a:ext cx="470553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Firewall</a:t>
            </a:r>
            <a:r>
              <a:rPr lang="en-US" altLang="zh-TW" dirty="0"/>
              <a:t>	 </a:t>
            </a:r>
            <a:r>
              <a:rPr lang="en-US" altLang="zh-TW" dirty="0" smtClean="0"/>
              <a:t>  L4     VIP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172.16.24.91</a:t>
            </a:r>
            <a:r>
              <a:rPr lang="zh-TW" altLang="en-US" dirty="0" smtClean="0"/>
              <a:t> </a:t>
            </a:r>
            <a:r>
              <a:rPr lang="en-US" altLang="zh-TW" dirty="0" smtClean="0"/>
              <a:t>port : 80</a:t>
            </a:r>
            <a:endParaRPr lang="zh-TW" altLang="en-US" dirty="0"/>
          </a:p>
        </p:txBody>
      </p:sp>
      <p:sp>
        <p:nvSpPr>
          <p:cNvPr id="39" name="圓角矩形 38"/>
          <p:cNvSpPr/>
          <p:nvPr/>
        </p:nvSpPr>
        <p:spPr>
          <a:xfrm>
            <a:off x="732071" y="4417352"/>
            <a:ext cx="376055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4547605" y="4418167"/>
            <a:ext cx="890004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625303" y="4681016"/>
            <a:ext cx="1043876" cy="1104747"/>
            <a:chOff x="1018718" y="2783332"/>
            <a:chExt cx="1043876" cy="1104747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43" name="文字方塊 42"/>
            <p:cNvSpPr txBox="1"/>
            <p:nvPr/>
          </p:nvSpPr>
          <p:spPr>
            <a:xfrm>
              <a:off x="1018718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  <a:endParaRPr lang="en-US" altLang="zh-TW" sz="1000" dirty="0" smtClean="0"/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1544193" y="4694322"/>
            <a:ext cx="1043876" cy="1104747"/>
            <a:chOff x="1938999" y="2783332"/>
            <a:chExt cx="1043876" cy="110474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1938999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  <a:endParaRPr lang="en-US" altLang="zh-TW" sz="1000" dirty="0" smtClean="0"/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2562902" y="4694322"/>
            <a:ext cx="1043876" cy="1104747"/>
            <a:chOff x="2849773" y="2783332"/>
            <a:chExt cx="1043876" cy="1104747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2849773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  <a:endParaRPr lang="en-US" altLang="zh-TW" sz="1000" dirty="0" smtClean="0"/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518877" y="4694322"/>
            <a:ext cx="1043876" cy="1104747"/>
            <a:chOff x="3770052" y="2783332"/>
            <a:chExt cx="1043876" cy="1104747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52" name="文字方塊 51"/>
            <p:cNvSpPr txBox="1"/>
            <p:nvPr/>
          </p:nvSpPr>
          <p:spPr>
            <a:xfrm>
              <a:off x="3770052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  <a:endParaRPr lang="en-US" altLang="zh-TW" sz="1000" dirty="0" smtClean="0"/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4433815" y="4681016"/>
            <a:ext cx="973502" cy="1104747"/>
            <a:chOff x="5660879" y="2783332"/>
            <a:chExt cx="973502" cy="11047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5709128" y="3487969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VMH011</a:t>
              </a:r>
              <a:endParaRPr lang="en-US" altLang="zh-TW" sz="1000" dirty="0" smtClean="0"/>
            </a:p>
            <a:p>
              <a:pPr algn="ctr"/>
              <a:r>
                <a:rPr lang="en-US" altLang="zh-TW" sz="1000" dirty="0"/>
                <a:t>172.16.96.46</a:t>
              </a:r>
              <a:endParaRPr lang="zh-TW" altLang="en-US" sz="1000" dirty="0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</a:t>
            </a:r>
            <a:r>
              <a:rPr lang="en-US" altLang="zh-TW" sz="1000" dirty="0" smtClean="0"/>
              <a:t>static)</a:t>
            </a:r>
          </a:p>
          <a:p>
            <a:r>
              <a:rPr lang="en-US" altLang="zh-TW" sz="1000" dirty="0" smtClean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</a:t>
            </a:r>
            <a:r>
              <a:rPr lang="en-US" altLang="zh-TW" sz="1000" dirty="0" smtClean="0"/>
              <a:t>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MS SQL</a:t>
            </a:r>
          </a:p>
          <a:p>
            <a:r>
              <a:rPr lang="en-US" altLang="zh-TW" sz="1000" dirty="0" smtClean="0"/>
              <a:t>SQLW02P</a:t>
            </a:r>
          </a:p>
          <a:p>
            <a:r>
              <a:rPr lang="en-US" altLang="zh-TW" sz="1000" dirty="0"/>
              <a:t>172.16.8.17</a:t>
            </a:r>
            <a:endParaRPr lang="en-US" altLang="zh-TW" sz="1000" dirty="0" smtClean="0"/>
          </a:p>
        </p:txBody>
      </p:sp>
      <p:sp>
        <p:nvSpPr>
          <p:cNvPr id="68" name="文字方塊 67"/>
          <p:cNvSpPr txBox="1"/>
          <p:nvPr/>
        </p:nvSpPr>
        <p:spPr>
          <a:xfrm>
            <a:off x="2257425" y="1607043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</a:t>
            </a:r>
            <a:r>
              <a:rPr lang="en-US" altLang="zh-TW" dirty="0" smtClean="0"/>
              <a:t>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5432414" y="398113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</a:t>
            </a:r>
            <a:r>
              <a:rPr lang="en-US" altLang="zh-TW" dirty="0" smtClean="0"/>
              <a:t>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6794500" y="59096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2022/12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232453"/>
              </p:ext>
            </p:extLst>
          </p:nvPr>
        </p:nvGraphicFramePr>
        <p:xfrm>
          <a:off x="7380287" y="1973083"/>
          <a:ext cx="151288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封裝程式殼層物件" showAsIcon="1" r:id="rId6" imgW="1513440" imgH="536400" progId="Package">
                  <p:embed/>
                </p:oleObj>
              </mc:Choice>
              <mc:Fallback>
                <p:oleObj name="封裝程式殼層物件" showAsIcon="1" r:id="rId6" imgW="151344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80287" y="1973083"/>
                        <a:ext cx="151288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1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125"/>
          <p:cNvSpPr/>
          <p:nvPr/>
        </p:nvSpPr>
        <p:spPr>
          <a:xfrm>
            <a:off x="5368081" y="4383597"/>
            <a:ext cx="3676304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66461" y="4389261"/>
            <a:ext cx="473702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8" y="2291542"/>
            <a:ext cx="5435218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</a:t>
            </a:r>
            <a:r>
              <a:rPr lang="zh-TW" altLang="en-US" dirty="0" smtClean="0">
                <a:ea typeface="微軟正黑體" charset="-120"/>
              </a:rPr>
              <a:t>概觀原檔</a:t>
            </a:r>
            <a:r>
              <a:rPr lang="en-US" altLang="zh-TW" dirty="0" smtClean="0">
                <a:ea typeface="微軟正黑體" charset="-120"/>
              </a:rPr>
              <a:t>+IMG</a:t>
            </a:r>
            <a:endParaRPr lang="zh-TW" altLang="en-US" dirty="0">
              <a:ea typeface="微軟正黑體" charset="-120"/>
            </a:endParaRPr>
          </a:p>
        </p:txBody>
      </p:sp>
      <p:sp>
        <p:nvSpPr>
          <p:cNvPr id="4" name="雲朵形圖說文字 3"/>
          <p:cNvSpPr/>
          <p:nvPr/>
        </p:nvSpPr>
        <p:spPr>
          <a:xfrm>
            <a:off x="551374" y="1169988"/>
            <a:ext cx="1561686" cy="628995"/>
          </a:xfrm>
          <a:prstGeom prst="cloudCallout">
            <a:avLst>
              <a:gd name="adj1" fmla="val 33265"/>
              <a:gd name="adj2" fmla="val 5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53172" y="1908315"/>
            <a:ext cx="4217612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Firewall	L4	VIP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172.23.2.6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port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8080</a:t>
            </a:r>
            <a:endParaRPr lang="en-US" altLang="zh-TW" sz="1400" dirty="0"/>
          </a:p>
        </p:txBody>
      </p:sp>
      <p:sp>
        <p:nvSpPr>
          <p:cNvPr id="14" name="圓角矩形 13"/>
          <p:cNvSpPr/>
          <p:nvPr/>
        </p:nvSpPr>
        <p:spPr>
          <a:xfrm>
            <a:off x="612804" y="2334703"/>
            <a:ext cx="444160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116577" y="2324764"/>
            <a:ext cx="839643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521865" y="2595240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VMCTSPS02P</a:t>
              </a:r>
            </a:p>
            <a:p>
              <a:pPr algn="ctr"/>
              <a:r>
                <a:rPr lang="en-US" altLang="zh-TW" sz="1000" dirty="0" smtClean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413539" y="2591824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VMCTSPS03P</a:t>
              </a:r>
            </a:p>
            <a:p>
              <a:pPr algn="ctr"/>
              <a:r>
                <a:rPr lang="en-US" altLang="zh-TW" sz="1000" dirty="0" smtClean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314163" y="2591824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VMCTSPS04P</a:t>
              </a:r>
            </a:p>
            <a:p>
              <a:pPr algn="ctr"/>
              <a:r>
                <a:rPr lang="en-US" altLang="zh-TW" sz="1000" dirty="0" smtClean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205501" y="2586189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VMCTSPS05P</a:t>
              </a:r>
            </a:p>
            <a:p>
              <a:pPr algn="ctr"/>
              <a:r>
                <a:rPr lang="en-US" altLang="zh-TW" sz="1000" dirty="0" smtClean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081338" y="2585301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VMCTSPS06P</a:t>
              </a:r>
            </a:p>
            <a:p>
              <a:pPr algn="ctr"/>
              <a:r>
                <a:rPr lang="en-US" altLang="zh-TW" sz="1000" dirty="0" smtClean="0"/>
                <a:t>172.23.20.6</a:t>
              </a:r>
              <a:endParaRPr lang="zh-TW" altLang="en-US" sz="1000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076488" y="2593609"/>
            <a:ext cx="919497" cy="1104747"/>
            <a:chOff x="5660879" y="2783332"/>
            <a:chExt cx="919497" cy="110474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5709128" y="3487969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VMK012</a:t>
              </a:r>
            </a:p>
            <a:p>
              <a:pPr algn="ctr"/>
              <a:r>
                <a:rPr lang="en-US" altLang="zh-TW" sz="1000" dirty="0" smtClean="0"/>
                <a:t>172.23.64.2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3172" y="4003697"/>
            <a:ext cx="393931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Firewall</a:t>
            </a:r>
            <a:r>
              <a:rPr lang="en-US" altLang="zh-TW" sz="1400" dirty="0"/>
              <a:t>	</a:t>
            </a:r>
            <a:r>
              <a:rPr lang="en-US" altLang="zh-TW" sz="1400" dirty="0" smtClean="0"/>
              <a:t>L4         VIP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172.16.24.91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port : 80</a:t>
            </a:r>
            <a:endParaRPr lang="zh-TW" altLang="en-US" sz="1400" dirty="0"/>
          </a:p>
        </p:txBody>
      </p:sp>
      <p:sp>
        <p:nvSpPr>
          <p:cNvPr id="39" name="圓角矩形 38"/>
          <p:cNvSpPr/>
          <p:nvPr/>
        </p:nvSpPr>
        <p:spPr>
          <a:xfrm>
            <a:off x="632681" y="4437230"/>
            <a:ext cx="3622147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那魯灣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4309069" y="4418167"/>
            <a:ext cx="890004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56" name="群組 55"/>
          <p:cNvGrpSpPr/>
          <p:nvPr/>
        </p:nvGrpSpPr>
        <p:grpSpPr>
          <a:xfrm>
            <a:off x="4273109" y="4682950"/>
            <a:ext cx="973502" cy="1104747"/>
            <a:chOff x="5660879" y="2783332"/>
            <a:chExt cx="973502" cy="11047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5709128" y="3487969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VMH011</a:t>
              </a:r>
              <a:endParaRPr lang="en-US" altLang="zh-TW" sz="1000" dirty="0" smtClean="0"/>
            </a:p>
            <a:p>
              <a:pPr algn="ctr"/>
              <a:r>
                <a:rPr lang="en-US" altLang="zh-TW" sz="1000" dirty="0"/>
                <a:t>172.16.96.46</a:t>
              </a:r>
              <a:endParaRPr lang="zh-TW" altLang="en-US" sz="1000" dirty="0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</a:t>
            </a:r>
            <a:r>
              <a:rPr lang="en-US" altLang="zh-TW" sz="1000" dirty="0" smtClean="0"/>
              <a:t>static)</a:t>
            </a:r>
          </a:p>
          <a:p>
            <a:r>
              <a:rPr lang="en-US" altLang="zh-TW" sz="1000" dirty="0" smtClean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</a:t>
            </a:r>
            <a:r>
              <a:rPr lang="en-US" altLang="zh-TW" sz="1000" dirty="0" smtClean="0"/>
              <a:t>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MS SQL</a:t>
            </a:r>
          </a:p>
          <a:p>
            <a:r>
              <a:rPr lang="en-US" altLang="zh-TW" sz="1000" dirty="0" smtClean="0"/>
              <a:t>SQLW02P</a:t>
            </a:r>
          </a:p>
          <a:p>
            <a:r>
              <a:rPr lang="en-US" altLang="zh-TW" sz="1000" dirty="0"/>
              <a:t>172.16.8.17</a:t>
            </a:r>
            <a:endParaRPr lang="en-US" altLang="zh-TW" sz="1000" dirty="0" smtClean="0"/>
          </a:p>
        </p:txBody>
      </p:sp>
      <p:sp>
        <p:nvSpPr>
          <p:cNvPr id="68" name="文字方塊 67"/>
          <p:cNvSpPr txBox="1"/>
          <p:nvPr/>
        </p:nvSpPr>
        <p:spPr>
          <a:xfrm>
            <a:off x="2128218" y="1269113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</a:t>
            </a:r>
            <a:r>
              <a:rPr lang="en-US" altLang="zh-TW" dirty="0" smtClean="0"/>
              <a:t>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27484" y="36821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</a:t>
            </a:r>
            <a:r>
              <a:rPr lang="en-US" altLang="zh-TW" dirty="0" smtClean="0"/>
              <a:t>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7874948" y="60943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2023/01</a:t>
            </a:r>
            <a:endParaRPr lang="zh-TW" altLang="en-US" dirty="0"/>
          </a:p>
        </p:txBody>
      </p:sp>
      <p:grpSp>
        <p:nvGrpSpPr>
          <p:cNvPr id="59" name="群組 58"/>
          <p:cNvGrpSpPr/>
          <p:nvPr/>
        </p:nvGrpSpPr>
        <p:grpSpPr>
          <a:xfrm>
            <a:off x="589506" y="4685479"/>
            <a:ext cx="1043877" cy="1104747"/>
            <a:chOff x="1018717" y="2783332"/>
            <a:chExt cx="1043877" cy="1104747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018717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481180" y="4692002"/>
            <a:ext cx="1043877" cy="1104747"/>
            <a:chOff x="1938998" y="2783332"/>
            <a:chExt cx="1043877" cy="110474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1938998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2381804" y="4692002"/>
            <a:ext cx="1043877" cy="1104747"/>
            <a:chOff x="2849772" y="2783332"/>
            <a:chExt cx="1043877" cy="1104747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849772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3273142" y="4686367"/>
            <a:ext cx="1043877" cy="1104747"/>
            <a:chOff x="3770051" y="2783332"/>
            <a:chExt cx="1043877" cy="1104747"/>
          </a:xfrm>
        </p:grpSpPr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3770051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sp>
        <p:nvSpPr>
          <p:cNvPr id="108" name="圓角矩形 107"/>
          <p:cNvSpPr/>
          <p:nvPr/>
        </p:nvSpPr>
        <p:spPr>
          <a:xfrm>
            <a:off x="4791826" y="1902704"/>
            <a:ext cx="1204159" cy="3435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 smtClean="0">
                <a:solidFill>
                  <a:schemeClr val="tx1"/>
                </a:solidFill>
              </a:rPr>
              <a:t>Web DMZ</a:t>
            </a:r>
            <a:endParaRPr kumimoji="1"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09" name="圓角矩形 108"/>
          <p:cNvSpPr/>
          <p:nvPr/>
        </p:nvSpPr>
        <p:spPr>
          <a:xfrm>
            <a:off x="4513530" y="3995299"/>
            <a:ext cx="789960" cy="34354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b="1" dirty="0" smtClean="0">
                <a:solidFill>
                  <a:schemeClr val="tx1"/>
                </a:solidFill>
              </a:rPr>
              <a:t>AP INTRA</a:t>
            </a:r>
            <a:endParaRPr kumimoji="1" lang="zh-TW" altLang="en-US" sz="900" b="1" dirty="0">
              <a:solidFill>
                <a:schemeClr val="tx1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5422235" y="4442865"/>
            <a:ext cx="1756337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那魯灣</a:t>
            </a:r>
          </a:p>
        </p:txBody>
      </p:sp>
      <p:grpSp>
        <p:nvGrpSpPr>
          <p:cNvPr id="112" name="群組 111"/>
          <p:cNvGrpSpPr/>
          <p:nvPr/>
        </p:nvGrpSpPr>
        <p:grpSpPr>
          <a:xfrm>
            <a:off x="5403106" y="4691114"/>
            <a:ext cx="995786" cy="1104747"/>
            <a:chOff x="1042763" y="2783332"/>
            <a:chExt cx="995786" cy="1104747"/>
          </a:xfrm>
        </p:grpSpPr>
        <p:pic>
          <p:nvPicPr>
            <p:cNvPr id="113" name="圖片 1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14" name="文字方塊 113"/>
            <p:cNvSpPr txBox="1"/>
            <p:nvPr/>
          </p:nvSpPr>
          <p:spPr>
            <a:xfrm>
              <a:off x="1042763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VMC147</a:t>
              </a:r>
              <a:endParaRPr lang="en-US" altLang="zh-TW" sz="1000" dirty="0" smtClean="0"/>
            </a:p>
            <a:p>
              <a:pPr algn="ctr"/>
              <a:r>
                <a:rPr lang="en-US" altLang="zh-TW" sz="1000" dirty="0"/>
                <a:t>172.23.20.153</a:t>
              </a:r>
              <a:endParaRPr lang="zh-TW" altLang="en-US" sz="1000" dirty="0"/>
            </a:p>
          </p:txBody>
        </p:sp>
      </p:grpSp>
      <p:grpSp>
        <p:nvGrpSpPr>
          <p:cNvPr id="115" name="群組 114"/>
          <p:cNvGrpSpPr/>
          <p:nvPr/>
        </p:nvGrpSpPr>
        <p:grpSpPr>
          <a:xfrm>
            <a:off x="6294780" y="4697637"/>
            <a:ext cx="995786" cy="1104747"/>
            <a:chOff x="1963044" y="2783332"/>
            <a:chExt cx="995786" cy="1104747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117" name="文字方塊 116"/>
            <p:cNvSpPr txBox="1"/>
            <p:nvPr/>
          </p:nvSpPr>
          <p:spPr>
            <a:xfrm>
              <a:off x="1963044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VMC148</a:t>
              </a:r>
              <a:endParaRPr lang="en-US" altLang="zh-TW" sz="1000" dirty="0" smtClean="0"/>
            </a:p>
            <a:p>
              <a:pPr algn="ctr"/>
              <a:r>
                <a:rPr lang="en-US" altLang="zh-TW" sz="1000" dirty="0"/>
                <a:t>172.23.20.154</a:t>
              </a:r>
              <a:endParaRPr lang="zh-TW" altLang="en-US" sz="1000" dirty="0"/>
            </a:p>
          </p:txBody>
        </p:sp>
      </p:grpSp>
      <p:grpSp>
        <p:nvGrpSpPr>
          <p:cNvPr id="118" name="群組 117"/>
          <p:cNvGrpSpPr/>
          <p:nvPr/>
        </p:nvGrpSpPr>
        <p:grpSpPr>
          <a:xfrm>
            <a:off x="7195404" y="4697637"/>
            <a:ext cx="995786" cy="1104747"/>
            <a:chOff x="2873818" y="2783332"/>
            <a:chExt cx="995786" cy="1104747"/>
          </a:xfrm>
        </p:grpSpPr>
        <p:pic>
          <p:nvPicPr>
            <p:cNvPr id="119" name="圖片 1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120" name="文字方塊 119"/>
            <p:cNvSpPr txBox="1"/>
            <p:nvPr/>
          </p:nvSpPr>
          <p:spPr>
            <a:xfrm>
              <a:off x="2873818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 smtClean="0"/>
                <a:t>VMK147</a:t>
              </a:r>
            </a:p>
            <a:p>
              <a:pPr algn="ctr"/>
              <a:r>
                <a:rPr lang="en-US" altLang="zh-TW" sz="1000" dirty="0"/>
                <a:t>172.23.64.153</a:t>
              </a:r>
              <a:endParaRPr lang="zh-TW" altLang="en-US" sz="1000" dirty="0"/>
            </a:p>
          </p:txBody>
        </p:sp>
      </p:grpSp>
      <p:grpSp>
        <p:nvGrpSpPr>
          <p:cNvPr id="121" name="群組 120"/>
          <p:cNvGrpSpPr/>
          <p:nvPr/>
        </p:nvGrpSpPr>
        <p:grpSpPr>
          <a:xfrm>
            <a:off x="8086742" y="4692002"/>
            <a:ext cx="995786" cy="1104747"/>
            <a:chOff x="3794097" y="2783332"/>
            <a:chExt cx="995786" cy="1104747"/>
          </a:xfrm>
        </p:grpSpPr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123" name="文字方塊 122"/>
            <p:cNvSpPr txBox="1"/>
            <p:nvPr/>
          </p:nvSpPr>
          <p:spPr>
            <a:xfrm>
              <a:off x="3794097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VMK148</a:t>
              </a:r>
              <a:endParaRPr lang="en-US" altLang="zh-TW" sz="1000" dirty="0" smtClean="0"/>
            </a:p>
            <a:p>
              <a:pPr algn="ctr"/>
              <a:r>
                <a:rPr lang="en-US" altLang="zh-TW" sz="1000" dirty="0"/>
                <a:t>172.23.64.154</a:t>
              </a:r>
              <a:endParaRPr lang="zh-TW" altLang="en-US" sz="1000" dirty="0"/>
            </a:p>
          </p:txBody>
        </p:sp>
      </p:grpSp>
      <p:sp>
        <p:nvSpPr>
          <p:cNvPr id="125" name="圓角矩形 124"/>
          <p:cNvSpPr/>
          <p:nvPr/>
        </p:nvSpPr>
        <p:spPr>
          <a:xfrm>
            <a:off x="7264731" y="4437275"/>
            <a:ext cx="1706587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sp>
        <p:nvSpPr>
          <p:cNvPr id="127" name="圓角矩形 126"/>
          <p:cNvSpPr/>
          <p:nvPr/>
        </p:nvSpPr>
        <p:spPr>
          <a:xfrm>
            <a:off x="5368081" y="3995112"/>
            <a:ext cx="3144455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Firewall    VIP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: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172.23.2.87 port : 80</a:t>
            </a:r>
            <a:endParaRPr lang="zh-TW" altLang="en-US" sz="14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5403993" y="3685109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tspimg.tstartel.com</a:t>
            </a:r>
            <a:endParaRPr lang="en-US" altLang="zh-TW" dirty="0" smtClean="0"/>
          </a:p>
        </p:txBody>
      </p:sp>
      <p:sp>
        <p:nvSpPr>
          <p:cNvPr id="129" name="圓角矩形 128"/>
          <p:cNvSpPr/>
          <p:nvPr/>
        </p:nvSpPr>
        <p:spPr>
          <a:xfrm>
            <a:off x="8536582" y="3987974"/>
            <a:ext cx="507802" cy="34354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b="1" dirty="0">
                <a:solidFill>
                  <a:schemeClr val="tx1"/>
                </a:solidFill>
              </a:rPr>
              <a:t>IMG</a:t>
            </a:r>
            <a:endParaRPr kumimoji="1" lang="zh-TW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64" grpId="0" animBg="1"/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</a:t>
            </a:r>
            <a:r>
              <a:rPr lang="zh-TW" altLang="en-US" dirty="0" smtClean="0">
                <a:ea typeface="微軟正黑體" charset="-120"/>
              </a:rPr>
              <a:t>概觀</a:t>
            </a:r>
            <a:r>
              <a:rPr lang="en-US" altLang="zh-TW" dirty="0" smtClean="0">
                <a:ea typeface="微軟正黑體" charset="-120"/>
              </a:rPr>
              <a:t>OLD</a:t>
            </a:r>
            <a:endParaRPr lang="zh-TW" altLang="en-US" dirty="0">
              <a:ea typeface="微軟正黑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69988"/>
            <a:ext cx="7488832" cy="56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圖表 2"/>
          <p:cNvGraphicFramePr/>
          <p:nvPr>
            <p:extLst/>
          </p:nvPr>
        </p:nvGraphicFramePr>
        <p:xfrm>
          <a:off x="1331640" y="1628800"/>
          <a:ext cx="6476337" cy="4489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 smtClean="0"/>
              <a:t>開發環境</a:t>
            </a:r>
            <a:r>
              <a:rPr kumimoji="1" lang="en-US" altLang="zh-TW" dirty="0" smtClean="0"/>
              <a:t>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0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37658" y="3058883"/>
            <a:ext cx="5068685" cy="542297"/>
          </a:xfrm>
        </p:spPr>
        <p:txBody>
          <a:bodyPr>
            <a:normAutofit lnSpcReduction="10000"/>
          </a:bodyPr>
          <a:lstStyle/>
          <a:p>
            <a:r>
              <a:rPr lang="en-US" altLang="zh-TW" sz="3300" dirty="0"/>
              <a:t>Thank</a:t>
            </a:r>
            <a:r>
              <a:rPr lang="zh-TW" altLang="en-US" sz="3300" dirty="0"/>
              <a:t> </a:t>
            </a:r>
            <a:r>
              <a:rPr lang="en-US" altLang="zh-TW" sz="3300" dirty="0"/>
              <a:t>You</a:t>
            </a:r>
            <a:endParaRPr lang="zh-TW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9356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概述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8" y="1388030"/>
            <a:ext cx="7229627" cy="5324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86731" y="2010031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CMS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49169" y="4798951"/>
            <a:ext cx="16185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RESTful</a:t>
            </a:r>
            <a:r>
              <a:rPr kumimoji="1" lang="en-US" altLang="zh-TW" dirty="0" smtClean="0"/>
              <a:t> API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前台＆後台：</a:t>
            </a:r>
            <a:r>
              <a:rPr lang="en-US" altLang="zh-TW" dirty="0"/>
              <a:t>JAX-WS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29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概述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117646" cy="50405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92592"/>
            <a:ext cx="1200150" cy="11715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3285" y="116959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裝置＆前台：</a:t>
            </a:r>
            <a:r>
              <a:rPr kumimoji="1" lang="en-US" altLang="zh-TW" dirty="0"/>
              <a:t>JAX-RS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45" y="4029264"/>
            <a:ext cx="1845890" cy="14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 charset="-120"/>
              </a:rPr>
              <a:t>系統環境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96127" y="1169590"/>
            <a:ext cx="8796354" cy="5560725"/>
            <a:chOff x="96126" y="713752"/>
            <a:chExt cx="8808975" cy="6016563"/>
          </a:xfrm>
        </p:grpSpPr>
        <p:sp>
          <p:nvSpPr>
            <p:cNvPr id="3" name="矩形 2"/>
            <p:cNvSpPr/>
            <p:nvPr/>
          </p:nvSpPr>
          <p:spPr>
            <a:xfrm>
              <a:off x="3163326" y="1401096"/>
              <a:ext cx="2940912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63463" y="1404055"/>
              <a:ext cx="2625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55223" y="1987459"/>
              <a:ext cx="2625726" cy="14276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前台 </a:t>
              </a:r>
              <a:r>
                <a:rPr lang="en-US" altLang="zh-TW" sz="2800" b="1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6</a:t>
              </a:r>
            </a:p>
            <a:p>
              <a:pPr algn="ctr"/>
              <a:r>
                <a:rPr lang="en-US" altLang="zh-TW" sz="2800" b="1" dirty="0" smtClean="0">
                  <a:ln>
                    <a:solidFill>
                      <a:schemeClr val="bg1">
                        <a:lumMod val="65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TSP</a:t>
              </a:r>
              <a:r>
                <a:rPr lang="zh-TW" altLang="en-US" sz="2800" b="1" dirty="0" smtClean="0">
                  <a:ln>
                    <a:solidFill>
                      <a:schemeClr val="dk1">
                        <a:shade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800" b="1" dirty="0">
                <a:ln>
                  <a:solidFill>
                    <a:schemeClr val="dk1">
                      <a:shade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163327" y="1984502"/>
              <a:ext cx="2940911" cy="14570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5</a:t>
              </a: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CMS</a:t>
              </a:r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186615" y="1984501"/>
              <a:ext cx="2718486" cy="145661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*1</a:t>
              </a:r>
              <a:endParaRPr lang="zh-TW" altLang="en-US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463" y="3501007"/>
              <a:ext cx="2625726" cy="13510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Java 8</a:t>
              </a:r>
            </a:p>
            <a:p>
              <a:pPr algn="ctr"/>
              <a:r>
                <a:rPr lang="en-US" altLang="zh-TW" sz="2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Servlet</a:t>
              </a:r>
            </a:p>
            <a:p>
              <a:pPr algn="ctr"/>
              <a:r>
                <a:rPr lang="en-US" altLang="zh-TW" sz="2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Spring</a:t>
              </a:r>
            </a:p>
            <a:p>
              <a:pPr algn="ctr"/>
              <a:r>
                <a:rPr lang="en-US" altLang="zh-TW" sz="2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Framework</a:t>
              </a:r>
              <a:r>
                <a:rPr lang="en-US" altLang="zh-TW" sz="24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163327" y="3523386"/>
              <a:ext cx="2940911" cy="13287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.NET</a:t>
              </a:r>
            </a:p>
            <a:p>
              <a:pPr algn="ctr"/>
              <a:r>
                <a:rPr lang="en-US" altLang="zh-TW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Framework </a:t>
              </a:r>
              <a:r>
                <a:rPr lang="zh-TW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4.8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86615" y="3531738"/>
              <a:ext cx="2718486" cy="1320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 Server</a:t>
              </a:r>
            </a:p>
            <a:p>
              <a:pPr algn="ctr"/>
              <a:r>
                <a:rPr lang="en-US" altLang="zh-TW" sz="20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2014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238" y="2964435"/>
              <a:ext cx="723426" cy="72342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492" y="3072769"/>
              <a:ext cx="72000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62" y="3081121"/>
              <a:ext cx="72000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矩形 13"/>
            <p:cNvSpPr/>
            <p:nvPr/>
          </p:nvSpPr>
          <p:spPr>
            <a:xfrm>
              <a:off x="463463" y="713752"/>
              <a:ext cx="2625726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DMZ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163327" y="713752"/>
              <a:ext cx="5741774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INTRANET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3163327" y="4942703"/>
              <a:ext cx="5741774" cy="1787612"/>
              <a:chOff x="3163327" y="4942703"/>
              <a:chExt cx="5741774" cy="178761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163327" y="4942703"/>
                <a:ext cx="5741774" cy="17876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prstDash val="sys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472246" y="5337179"/>
                <a:ext cx="5123935" cy="89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4800" dirty="0">
                    <a:solidFill>
                      <a:schemeClr val="bg1">
                        <a:lumMod val="65000"/>
                      </a:schemeClr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異質系統</a:t>
                </a:r>
              </a:p>
            </p:txBody>
          </p:sp>
        </p:grpSp>
        <p:sp>
          <p:nvSpPr>
            <p:cNvPr id="20" name="＞形箭號 19"/>
            <p:cNvSpPr/>
            <p:nvPr/>
          </p:nvSpPr>
          <p:spPr>
            <a:xfrm rot="10800000">
              <a:off x="2862702" y="1801432"/>
              <a:ext cx="601250" cy="779473"/>
            </a:xfrm>
            <a:prstGeom prst="chevron">
              <a:avLst/>
            </a:prstGeom>
            <a:solidFill>
              <a:srgbClr val="FF9B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463462" y="4734249"/>
              <a:ext cx="2617487" cy="1996066"/>
              <a:chOff x="172995" y="4734249"/>
              <a:chExt cx="2916194" cy="1996066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172995" y="4734249"/>
                <a:ext cx="2916194" cy="1996066"/>
                <a:chOff x="172995" y="4734249"/>
                <a:chExt cx="2916194" cy="1996066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72995" y="4942702"/>
                  <a:ext cx="2916194" cy="1787613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28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資源檔</a:t>
                  </a:r>
                  <a:endParaRPr lang="en-US" altLang="zh-TW" sz="28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en-US" altLang="zh-TW" sz="28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NAS</a:t>
                  </a:r>
                  <a:endParaRPr lang="zh-TW" altLang="en-US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5" name="＞形箭號 24"/>
                <p:cNvSpPr/>
                <p:nvPr/>
              </p:nvSpPr>
              <p:spPr>
                <a:xfrm rot="16200000">
                  <a:off x="1330466" y="4645137"/>
                  <a:ext cx="601250" cy="779473"/>
                </a:xfrm>
                <a:prstGeom prst="chevron">
                  <a:avLst/>
                </a:prstGeom>
                <a:solidFill>
                  <a:srgbClr val="FF9BD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176" y="5476508"/>
                <a:ext cx="720000" cy="720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矩形 25"/>
            <p:cNvSpPr/>
            <p:nvPr/>
          </p:nvSpPr>
          <p:spPr>
            <a:xfrm>
              <a:off x="2804741" y="819945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L4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6126" y="819946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L4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178375" y="1408149"/>
              <a:ext cx="2726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1" name="＞形箭號 30"/>
          <p:cNvSpPr/>
          <p:nvPr/>
        </p:nvSpPr>
        <p:spPr>
          <a:xfrm rot="16200000">
            <a:off x="4353547" y="4773689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9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988"/>
            <a:ext cx="9144000" cy="55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98406"/>
            <a:ext cx="7886700" cy="4351338"/>
          </a:xfrm>
        </p:spPr>
        <p:txBody>
          <a:bodyPr/>
          <a:lstStyle/>
          <a:p>
            <a:r>
              <a:rPr lang="zh-TW" altLang="en-US" dirty="0" smtClean="0"/>
              <a:t>平台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Red Hat Enterprise Linux	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Oracle JDK </a:t>
            </a:r>
            <a:r>
              <a:rPr lang="en-US" altLang="en-US" dirty="0" smtClean="0">
                <a:latin typeface="LiHei Pro Medium" charset="-120"/>
                <a:ea typeface="LiHei Pro Medium" charset="-120"/>
                <a:cs typeface="LiHei Pro Medium" charset="-120"/>
              </a:rPr>
              <a:t>8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Apache Tomcat </a:t>
            </a:r>
            <a:r>
              <a:rPr lang="en-US" altLang="en-US" dirty="0" smtClean="0">
                <a:latin typeface="LiHei Pro Medium" charset="-120"/>
                <a:ea typeface="LiHei Pro Medium" charset="-120"/>
                <a:cs typeface="LiHei Pro Medium" charset="-120"/>
              </a:rPr>
              <a:t>9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 err="1" smtClean="0">
                <a:latin typeface="LiHei Pro Medium" charset="-120"/>
                <a:ea typeface="LiHei Pro Medium" charset="-120"/>
                <a:cs typeface="LiHei Pro Medium" charset="-120"/>
              </a:rPr>
              <a:t>Memcached</a:t>
            </a:r>
            <a:r>
              <a:rPr lang="en-US" altLang="en-US" dirty="0" smtClean="0">
                <a:latin typeface="LiHei Pro Medium" charset="-120"/>
                <a:ea typeface="LiHei Pro Medium" charset="-120"/>
                <a:cs typeface="LiHei Pro Medium" charset="-120"/>
              </a:rPr>
              <a:t> 1.4.21</a:t>
            </a:r>
            <a:endParaRPr lang="zh-TW" altLang="en-US" dirty="0" smtClean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r>
              <a:rPr lang="zh-TW" altLang="en-US" dirty="0" smtClean="0"/>
              <a:t>軟體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Apache Maven 3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JEE 7 </a:t>
            </a:r>
            <a:endParaRPr lang="en-US" altLang="zh-TW" dirty="0" smtClean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Spring </a:t>
            </a:r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Framework 4.1.4</a:t>
            </a:r>
          </a:p>
          <a:p>
            <a:pPr lvl="1"/>
            <a:r>
              <a:rPr lang="en-US" altLang="zh-TW" dirty="0" err="1" smtClean="0">
                <a:latin typeface="LiHei Pro Medium" charset="-120"/>
                <a:ea typeface="LiHei Pro Medium" charset="-120"/>
                <a:cs typeface="LiHei Pro Medium" charset="-120"/>
              </a:rPr>
              <a:t>JUnit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 </a:t>
            </a:r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4</a:t>
            </a: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Git</a:t>
            </a:r>
            <a:endParaRPr lang="en-US" altLang="zh-TW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zh-TW" dirty="0" err="1" smtClean="0">
                <a:latin typeface="LiHei Pro Medium" charset="-120"/>
                <a:ea typeface="LiHei Pro Medium" charset="-120"/>
                <a:cs typeface="LiHei Pro Medium" charset="-120"/>
              </a:rPr>
              <a:t>SourceTree</a:t>
            </a:r>
            <a:r>
              <a:rPr lang="en-US" altLang="zh-TW" baseline="30000" dirty="0" err="1" smtClean="0">
                <a:latin typeface="LiHei Pro Medium" charset="-120"/>
                <a:ea typeface="LiHei Pro Medium" charset="-120"/>
                <a:cs typeface="LiHei Pro Medium" charset="-120"/>
              </a:rPr>
              <a:t>tm</a:t>
            </a:r>
            <a:endParaRPr lang="en-US" altLang="zh-TW" baseline="30000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 smtClean="0">
                <a:ea typeface="微軟正黑體" charset="-120"/>
              </a:rPr>
              <a:t>前台環境</a:t>
            </a:r>
            <a:endParaRPr lang="zh-TW" altLang="en-US" dirty="0">
              <a:ea typeface="微軟正黑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26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</a:t>
            </a:r>
            <a:r>
              <a:rPr lang="zh-TW" altLang="en-US" dirty="0" smtClean="0"/>
              <a:t>組成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79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23855</TotalTime>
  <Words>606</Words>
  <Application>Microsoft Office PowerPoint</Application>
  <PresentationFormat>如螢幕大小 (4:3)</PresentationFormat>
  <Paragraphs>332</Paragraphs>
  <Slides>38</Slides>
  <Notes>3</Notes>
  <HiddenSlides>5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38</vt:i4>
      </vt:variant>
    </vt:vector>
  </HeadingPairs>
  <TitlesOfParts>
    <vt:vector size="50" baseType="lpstr">
      <vt:lpstr>Apple LiGothic Medium</vt:lpstr>
      <vt:lpstr>DejaVu Sans Mono</vt:lpstr>
      <vt:lpstr>LiHei Pro Medium</vt:lpstr>
      <vt:lpstr>宋体</vt:lpstr>
      <vt:lpstr>微軟正黑體</vt:lpstr>
      <vt:lpstr>新細明體</vt:lpstr>
      <vt:lpstr>Arial</vt:lpstr>
      <vt:lpstr>Calibri</vt:lpstr>
      <vt:lpstr>Century</vt:lpstr>
      <vt:lpstr>Office 佈景主題</vt:lpstr>
      <vt:lpstr>工作表</vt:lpstr>
      <vt:lpstr>封裝程式殼層物件</vt:lpstr>
      <vt:lpstr>PowerPoint 簡報</vt:lpstr>
      <vt:lpstr>大綱</vt:lpstr>
      <vt:lpstr>系統簡介</vt:lpstr>
      <vt:lpstr>概述</vt:lpstr>
      <vt:lpstr>概述</vt:lpstr>
      <vt:lpstr>系統環境</vt:lpstr>
      <vt:lpstr>架構概觀</vt:lpstr>
      <vt:lpstr>前台環境</vt:lpstr>
      <vt:lpstr>官網頁面組成</vt:lpstr>
      <vt:lpstr>相關術語</vt:lpstr>
      <vt:lpstr>相關術語對照</vt:lpstr>
      <vt:lpstr>官網頁面組成  元件開發&amp;利用後台創建</vt:lpstr>
      <vt:lpstr>開發環境</vt:lpstr>
      <vt:lpstr>開發環境</vt:lpstr>
      <vt:lpstr>創建元件</vt:lpstr>
      <vt:lpstr>元件命名規則</vt:lpstr>
      <vt:lpstr>新增元件</vt:lpstr>
      <vt:lpstr>新增頁面</vt:lpstr>
      <vt:lpstr>增加內容</vt:lpstr>
      <vt:lpstr>後台環境</vt:lpstr>
      <vt:lpstr>佈署方式</vt:lpstr>
      <vt:lpstr>佈署工具</vt:lpstr>
      <vt:lpstr>佈署方向</vt:lpstr>
      <vt:lpstr>佈署方向</vt:lpstr>
      <vt:lpstr>佈署方向</vt:lpstr>
      <vt:lpstr>佈署方向</vt:lpstr>
      <vt:lpstr>開發環境</vt:lpstr>
      <vt:lpstr>TWM改版</vt:lpstr>
      <vt:lpstr>元件代號</vt:lpstr>
      <vt:lpstr>元件命名規則</vt:lpstr>
      <vt:lpstr>網頁創建</vt:lpstr>
      <vt:lpstr>頁面</vt:lpstr>
      <vt:lpstr>備註</vt:lpstr>
      <vt:lpstr>架構概觀原檔</vt:lpstr>
      <vt:lpstr>架構概觀原檔+IMG</vt:lpstr>
      <vt:lpstr>架構概觀OLD</vt:lpstr>
      <vt:lpstr>開發環境OLD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Hank Sung (宋承翰)</dc:creator>
  <cp:lastModifiedBy>Oscar Lin (林敬堯)</cp:lastModifiedBy>
  <cp:revision>106</cp:revision>
  <dcterms:created xsi:type="dcterms:W3CDTF">2022-11-03T06:34:28Z</dcterms:created>
  <dcterms:modified xsi:type="dcterms:W3CDTF">2023-01-06T03:08:48Z</dcterms:modified>
</cp:coreProperties>
</file>